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D2"/>
    <a:srgbClr val="B9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43C3A-E102-F44D-BB5E-C1CE4D328930}" v="1744" dt="2025-04-11T11:52:54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597"/>
  </p:normalViewPr>
  <p:slideViewPr>
    <p:cSldViewPr snapToGrid="0">
      <p:cViewPr>
        <p:scale>
          <a:sx n="120" d="100"/>
          <a:sy n="120" d="100"/>
        </p:scale>
        <p:origin x="160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01BD6-5EAB-4390-8632-BD5B3B0401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6CFDC00-9CF7-4902-87BB-CF0154269961}">
      <dgm:prSet/>
      <dgm:spPr/>
      <dgm:t>
        <a:bodyPr/>
        <a:lstStyle/>
        <a:p>
          <a:r>
            <a:rPr lang="en-US" b="1"/>
            <a:t>Introduction</a:t>
          </a:r>
          <a:endParaRPr lang="en-US"/>
        </a:p>
      </dgm:t>
    </dgm:pt>
    <dgm:pt modelId="{95903909-2620-45CA-A59B-94ED484ED7B0}" type="parTrans" cxnId="{CAAC767A-45D6-4F59-B459-5FB36D3A1733}">
      <dgm:prSet/>
      <dgm:spPr/>
      <dgm:t>
        <a:bodyPr/>
        <a:lstStyle/>
        <a:p>
          <a:endParaRPr lang="en-US"/>
        </a:p>
      </dgm:t>
    </dgm:pt>
    <dgm:pt modelId="{3500EAB4-7CAC-4E21-B6B5-E529E52B177C}" type="sibTrans" cxnId="{CAAC767A-45D6-4F59-B459-5FB36D3A1733}">
      <dgm:prSet/>
      <dgm:spPr/>
      <dgm:t>
        <a:bodyPr/>
        <a:lstStyle/>
        <a:p>
          <a:endParaRPr lang="en-US"/>
        </a:p>
      </dgm:t>
    </dgm:pt>
    <dgm:pt modelId="{A76F23FD-B499-453F-8745-55DA5EB04AFD}">
      <dgm:prSet/>
      <dgm:spPr/>
      <dgm:t>
        <a:bodyPr/>
        <a:lstStyle/>
        <a:p>
          <a:r>
            <a:rPr lang="en-US" b="1"/>
            <a:t>Conclusion</a:t>
          </a:r>
          <a:endParaRPr lang="en-US"/>
        </a:p>
      </dgm:t>
    </dgm:pt>
    <dgm:pt modelId="{A6AB9F8B-2ECB-4862-BAB8-30B92283CA60}" type="parTrans" cxnId="{78184892-8DFF-48A0-9058-DC704B262442}">
      <dgm:prSet/>
      <dgm:spPr/>
      <dgm:t>
        <a:bodyPr/>
        <a:lstStyle/>
        <a:p>
          <a:endParaRPr lang="en-US"/>
        </a:p>
      </dgm:t>
    </dgm:pt>
    <dgm:pt modelId="{3411AF40-C1A9-4ECD-A1A3-3F001B10B394}" type="sibTrans" cxnId="{78184892-8DFF-48A0-9058-DC704B262442}">
      <dgm:prSet/>
      <dgm:spPr/>
      <dgm:t>
        <a:bodyPr/>
        <a:lstStyle/>
        <a:p>
          <a:endParaRPr lang="en-US"/>
        </a:p>
      </dgm:t>
    </dgm:pt>
    <dgm:pt modelId="{FB496243-482D-EF45-AD5D-20B94D954453}">
      <dgm:prSet/>
      <dgm:spPr/>
      <dgm:t>
        <a:bodyPr/>
        <a:lstStyle/>
        <a:p>
          <a:r>
            <a:rPr lang="en-US" b="1"/>
            <a:t>I. Cas d’utilisation</a:t>
          </a:r>
          <a:endParaRPr lang="en-US"/>
        </a:p>
      </dgm:t>
    </dgm:pt>
    <dgm:pt modelId="{9140A733-2960-1840-94EA-1DDCF14E5175}" type="parTrans" cxnId="{5EF5AF3B-95C8-0C44-84CE-037CE46E8535}">
      <dgm:prSet/>
      <dgm:spPr/>
      <dgm:t>
        <a:bodyPr/>
        <a:lstStyle/>
        <a:p>
          <a:endParaRPr lang="en-US"/>
        </a:p>
      </dgm:t>
    </dgm:pt>
    <dgm:pt modelId="{CF4BDDCA-7F2C-7043-ADDE-03564ED70BFA}" type="sibTrans" cxnId="{5EF5AF3B-95C8-0C44-84CE-037CE46E8535}">
      <dgm:prSet/>
      <dgm:spPr/>
      <dgm:t>
        <a:bodyPr/>
        <a:lstStyle/>
        <a:p>
          <a:endParaRPr lang="en-US"/>
        </a:p>
      </dgm:t>
    </dgm:pt>
    <dgm:pt modelId="{A93D55E4-87BE-2749-AFC8-C6FC7E5EC0E4}">
      <dgm:prSet/>
      <dgm:spPr/>
      <dgm:t>
        <a:bodyPr/>
        <a:lstStyle/>
        <a:p>
          <a:r>
            <a:rPr lang="en-US" b="1"/>
            <a:t>II. Fonctionnalités du système</a:t>
          </a:r>
          <a:endParaRPr lang="en-US"/>
        </a:p>
      </dgm:t>
    </dgm:pt>
    <dgm:pt modelId="{F0B20AC8-6381-B145-8FFE-F290884086E1}" type="parTrans" cxnId="{566B45F9-B4EF-2047-B27D-4DADA6BA60F9}">
      <dgm:prSet/>
      <dgm:spPr/>
      <dgm:t>
        <a:bodyPr/>
        <a:lstStyle/>
        <a:p>
          <a:endParaRPr lang="en-US"/>
        </a:p>
      </dgm:t>
    </dgm:pt>
    <dgm:pt modelId="{33A6622B-B578-4049-9807-AE52D67B767C}" type="sibTrans" cxnId="{566B45F9-B4EF-2047-B27D-4DADA6BA60F9}">
      <dgm:prSet/>
      <dgm:spPr/>
      <dgm:t>
        <a:bodyPr/>
        <a:lstStyle/>
        <a:p>
          <a:endParaRPr lang="en-US"/>
        </a:p>
      </dgm:t>
    </dgm:pt>
    <dgm:pt modelId="{0FBA968C-2901-7B40-A0FB-30E2D5072480}">
      <dgm:prSet/>
      <dgm:spPr/>
      <dgm:t>
        <a:bodyPr/>
        <a:lstStyle/>
        <a:p>
          <a:r>
            <a:rPr lang="en-US" b="1"/>
            <a:t>III. Analyse de la technologie Blockchain</a:t>
          </a:r>
          <a:endParaRPr lang="en-US"/>
        </a:p>
      </dgm:t>
    </dgm:pt>
    <dgm:pt modelId="{B2B0EB9B-1604-F741-A1DE-A16A72C5CE05}" type="parTrans" cxnId="{B518B1A3-03E6-C841-9AAC-A2D0B280A457}">
      <dgm:prSet/>
      <dgm:spPr/>
      <dgm:t>
        <a:bodyPr/>
        <a:lstStyle/>
        <a:p>
          <a:endParaRPr lang="en-US"/>
        </a:p>
      </dgm:t>
    </dgm:pt>
    <dgm:pt modelId="{D4D075CA-B1BC-BB4E-8C85-D38EC1A5753F}" type="sibTrans" cxnId="{B518B1A3-03E6-C841-9AAC-A2D0B280A457}">
      <dgm:prSet/>
      <dgm:spPr/>
      <dgm:t>
        <a:bodyPr/>
        <a:lstStyle/>
        <a:p>
          <a:endParaRPr lang="en-US"/>
        </a:p>
      </dgm:t>
    </dgm:pt>
    <dgm:pt modelId="{20C7160D-12D1-7A49-9050-B65D8176CA7F}">
      <dgm:prSet/>
      <dgm:spPr/>
      <dgm:t>
        <a:bodyPr/>
        <a:lstStyle/>
        <a:p>
          <a:r>
            <a:rPr lang="en-US" b="1"/>
            <a:t>IV. Modélisation UML de l’activité</a:t>
          </a:r>
          <a:endParaRPr lang="en-US"/>
        </a:p>
      </dgm:t>
    </dgm:pt>
    <dgm:pt modelId="{B09DB661-31F2-7A4E-9417-75A9F80372A2}" type="parTrans" cxnId="{CF1E9053-49CD-854A-AB32-44E6338E3BFB}">
      <dgm:prSet/>
      <dgm:spPr/>
      <dgm:t>
        <a:bodyPr/>
        <a:lstStyle/>
        <a:p>
          <a:endParaRPr lang="en-US"/>
        </a:p>
      </dgm:t>
    </dgm:pt>
    <dgm:pt modelId="{87775FFE-9EF8-E047-A1D2-5399599697FC}" type="sibTrans" cxnId="{CF1E9053-49CD-854A-AB32-44E6338E3BFB}">
      <dgm:prSet/>
      <dgm:spPr/>
      <dgm:t>
        <a:bodyPr/>
        <a:lstStyle/>
        <a:p>
          <a:endParaRPr lang="en-US"/>
        </a:p>
      </dgm:t>
    </dgm:pt>
    <dgm:pt modelId="{3A70304C-5AE7-2346-8AF8-4A456FC24162}">
      <dgm:prSet/>
      <dgm:spPr/>
      <dgm:t>
        <a:bodyPr/>
        <a:lstStyle/>
        <a:p>
          <a:r>
            <a:rPr lang="en-US" b="1"/>
            <a:t>V. Architecture du Smart Contract</a:t>
          </a:r>
          <a:endParaRPr lang="en-US"/>
        </a:p>
      </dgm:t>
    </dgm:pt>
    <dgm:pt modelId="{19E4E731-4F78-9949-A670-A317B9B128A7}" type="parTrans" cxnId="{436B0475-AD55-7844-AC5C-42FBA846C833}">
      <dgm:prSet/>
      <dgm:spPr/>
      <dgm:t>
        <a:bodyPr/>
        <a:lstStyle/>
        <a:p>
          <a:endParaRPr lang="en-US"/>
        </a:p>
      </dgm:t>
    </dgm:pt>
    <dgm:pt modelId="{205AEAC0-F304-5A4E-9BD5-BE92169D867E}" type="sibTrans" cxnId="{436B0475-AD55-7844-AC5C-42FBA846C833}">
      <dgm:prSet/>
      <dgm:spPr/>
      <dgm:t>
        <a:bodyPr/>
        <a:lstStyle/>
        <a:p>
          <a:endParaRPr lang="en-US"/>
        </a:p>
      </dgm:t>
    </dgm:pt>
    <dgm:pt modelId="{42003C06-98F9-324E-B9EE-9BE55018569B}">
      <dgm:prSet/>
      <dgm:spPr/>
      <dgm:t>
        <a:bodyPr/>
        <a:lstStyle/>
        <a:p>
          <a:r>
            <a:rPr lang="en-US" b="1"/>
            <a:t>VI. Détail des fonctions implémentées</a:t>
          </a:r>
          <a:endParaRPr lang="en-US"/>
        </a:p>
      </dgm:t>
    </dgm:pt>
    <dgm:pt modelId="{88B66E04-ED23-2647-95AC-BCCE5AD78486}" type="parTrans" cxnId="{2FEC861A-55B5-D848-B82E-2EFD52775713}">
      <dgm:prSet/>
      <dgm:spPr/>
      <dgm:t>
        <a:bodyPr/>
        <a:lstStyle/>
        <a:p>
          <a:endParaRPr lang="en-US"/>
        </a:p>
      </dgm:t>
    </dgm:pt>
    <dgm:pt modelId="{D5E6575A-52E7-F644-8D0B-4E9107E4D627}" type="sibTrans" cxnId="{2FEC861A-55B5-D848-B82E-2EFD52775713}">
      <dgm:prSet/>
      <dgm:spPr/>
      <dgm:t>
        <a:bodyPr/>
        <a:lstStyle/>
        <a:p>
          <a:endParaRPr lang="en-US"/>
        </a:p>
      </dgm:t>
    </dgm:pt>
    <dgm:pt modelId="{D11B7E3A-3783-3D4D-A6A7-BEA790476E6C}">
      <dgm:prSet/>
      <dgm:spPr/>
      <dgm:t>
        <a:bodyPr/>
        <a:lstStyle/>
        <a:p>
          <a:r>
            <a:rPr lang="en-US" b="1"/>
            <a:t>VII. Démonstration technique</a:t>
          </a:r>
          <a:br>
            <a:rPr lang="en-US" b="1"/>
          </a:br>
          <a:endParaRPr lang="en-US"/>
        </a:p>
      </dgm:t>
    </dgm:pt>
    <dgm:pt modelId="{6F6215FF-43ED-B743-AAFE-043C4ED3C221}" type="parTrans" cxnId="{7D1315CF-03B2-8E40-9E20-068E43BF98D1}">
      <dgm:prSet/>
      <dgm:spPr/>
      <dgm:t>
        <a:bodyPr/>
        <a:lstStyle/>
        <a:p>
          <a:endParaRPr lang="en-US"/>
        </a:p>
      </dgm:t>
    </dgm:pt>
    <dgm:pt modelId="{9593CD76-5CBF-7540-A9CB-C9A120A54361}" type="sibTrans" cxnId="{7D1315CF-03B2-8E40-9E20-068E43BF98D1}">
      <dgm:prSet/>
      <dgm:spPr/>
      <dgm:t>
        <a:bodyPr/>
        <a:lstStyle/>
        <a:p>
          <a:endParaRPr lang="en-US"/>
        </a:p>
      </dgm:t>
    </dgm:pt>
    <dgm:pt modelId="{69D4625E-DFB1-4372-9484-AFDBA84504C9}" type="pres">
      <dgm:prSet presAssocID="{1F901BD6-5EAB-4390-8632-BD5B3B040134}" presName="root" presStyleCnt="0">
        <dgm:presLayoutVars>
          <dgm:dir/>
          <dgm:resizeHandles val="exact"/>
        </dgm:presLayoutVars>
      </dgm:prSet>
      <dgm:spPr/>
    </dgm:pt>
    <dgm:pt modelId="{D0D1F645-23DB-43CC-9923-52E6185B1ED5}" type="pres">
      <dgm:prSet presAssocID="{F6CFDC00-9CF7-4902-87BB-CF0154269961}" presName="compNode" presStyleCnt="0"/>
      <dgm:spPr/>
    </dgm:pt>
    <dgm:pt modelId="{9AD99A96-F878-42E5-85BC-320E01465E48}" type="pres">
      <dgm:prSet presAssocID="{F6CFDC00-9CF7-4902-87BB-CF0154269961}" presName="bgRect" presStyleLbl="bgShp" presStyleIdx="0" presStyleCnt="9"/>
      <dgm:spPr/>
    </dgm:pt>
    <dgm:pt modelId="{9473A2ED-4DE7-4F0D-975A-00FC5DDE1AD7}" type="pres">
      <dgm:prSet presAssocID="{F6CFDC00-9CF7-4902-87BB-CF0154269961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5388CC2-AA46-483A-BC7F-90389A634CC9}" type="pres">
      <dgm:prSet presAssocID="{F6CFDC00-9CF7-4902-87BB-CF0154269961}" presName="spaceRect" presStyleCnt="0"/>
      <dgm:spPr/>
    </dgm:pt>
    <dgm:pt modelId="{CBF0960E-F914-44CA-9E54-53CCC7B9B215}" type="pres">
      <dgm:prSet presAssocID="{F6CFDC00-9CF7-4902-87BB-CF0154269961}" presName="parTx" presStyleLbl="revTx" presStyleIdx="0" presStyleCnt="9">
        <dgm:presLayoutVars>
          <dgm:chMax val="0"/>
          <dgm:chPref val="0"/>
        </dgm:presLayoutVars>
      </dgm:prSet>
      <dgm:spPr/>
    </dgm:pt>
    <dgm:pt modelId="{30EE1FE9-8D7A-41CF-A932-7012AFE2E671}" type="pres">
      <dgm:prSet presAssocID="{3500EAB4-7CAC-4E21-B6B5-E529E52B177C}" presName="sibTrans" presStyleCnt="0"/>
      <dgm:spPr/>
    </dgm:pt>
    <dgm:pt modelId="{56F130A3-F4D0-A84A-83F7-0C79E8721B25}" type="pres">
      <dgm:prSet presAssocID="{FB496243-482D-EF45-AD5D-20B94D954453}" presName="compNode" presStyleCnt="0"/>
      <dgm:spPr/>
    </dgm:pt>
    <dgm:pt modelId="{2EA82EF1-A06D-A847-A7A1-268AE215279D}" type="pres">
      <dgm:prSet presAssocID="{FB496243-482D-EF45-AD5D-20B94D954453}" presName="bgRect" presStyleLbl="bgShp" presStyleIdx="1" presStyleCnt="9"/>
      <dgm:spPr/>
    </dgm:pt>
    <dgm:pt modelId="{B052C275-EA90-3B45-AC72-DA8240158139}" type="pres">
      <dgm:prSet presAssocID="{FB496243-482D-EF45-AD5D-20B94D954453}" presName="iconRect" presStyleLbl="node1" presStyleIdx="1" presStyleCnt="9"/>
      <dgm:spPr>
        <a:prstGeom prst="rect">
          <a:avLst/>
        </a:prstGeom>
        <a:ln>
          <a:noFill/>
        </a:ln>
      </dgm:spPr>
    </dgm:pt>
    <dgm:pt modelId="{65923055-136C-F24B-89C5-5019CF2F17E3}" type="pres">
      <dgm:prSet presAssocID="{FB496243-482D-EF45-AD5D-20B94D954453}" presName="spaceRect" presStyleCnt="0"/>
      <dgm:spPr/>
    </dgm:pt>
    <dgm:pt modelId="{20AA9452-F40C-3E40-87D5-FE4142C6EA4D}" type="pres">
      <dgm:prSet presAssocID="{FB496243-482D-EF45-AD5D-20B94D954453}" presName="parTx" presStyleLbl="revTx" presStyleIdx="1" presStyleCnt="9">
        <dgm:presLayoutVars>
          <dgm:chMax val="0"/>
          <dgm:chPref val="0"/>
        </dgm:presLayoutVars>
      </dgm:prSet>
      <dgm:spPr/>
    </dgm:pt>
    <dgm:pt modelId="{A2384D8C-0545-6D44-9AC9-593A26B76B32}" type="pres">
      <dgm:prSet presAssocID="{CF4BDDCA-7F2C-7043-ADDE-03564ED70BFA}" presName="sibTrans" presStyleCnt="0"/>
      <dgm:spPr/>
    </dgm:pt>
    <dgm:pt modelId="{16F9EDA9-CD14-0544-8581-9B9EBEF9FECE}" type="pres">
      <dgm:prSet presAssocID="{A93D55E4-87BE-2749-AFC8-C6FC7E5EC0E4}" presName="compNode" presStyleCnt="0"/>
      <dgm:spPr/>
    </dgm:pt>
    <dgm:pt modelId="{30D01644-3D04-B54E-B40F-7080D050FD4E}" type="pres">
      <dgm:prSet presAssocID="{A93D55E4-87BE-2749-AFC8-C6FC7E5EC0E4}" presName="bgRect" presStyleLbl="bgShp" presStyleIdx="2" presStyleCnt="9"/>
      <dgm:spPr/>
    </dgm:pt>
    <dgm:pt modelId="{F71A3B70-286F-2C49-B1B5-612E7080EA84}" type="pres">
      <dgm:prSet presAssocID="{A93D55E4-87BE-2749-AFC8-C6FC7E5EC0E4}" presName="iconRect" presStyleLbl="node1" presStyleIdx="2" presStyleCnt="9"/>
      <dgm:spPr>
        <a:ln>
          <a:noFill/>
        </a:ln>
      </dgm:spPr>
    </dgm:pt>
    <dgm:pt modelId="{BFC21C56-4F22-D14E-9854-68F0FB3AC54A}" type="pres">
      <dgm:prSet presAssocID="{A93D55E4-87BE-2749-AFC8-C6FC7E5EC0E4}" presName="spaceRect" presStyleCnt="0"/>
      <dgm:spPr/>
    </dgm:pt>
    <dgm:pt modelId="{10747EE3-60BC-7744-8B35-7BD2B3FCD17A}" type="pres">
      <dgm:prSet presAssocID="{A93D55E4-87BE-2749-AFC8-C6FC7E5EC0E4}" presName="parTx" presStyleLbl="revTx" presStyleIdx="2" presStyleCnt="9">
        <dgm:presLayoutVars>
          <dgm:chMax val="0"/>
          <dgm:chPref val="0"/>
        </dgm:presLayoutVars>
      </dgm:prSet>
      <dgm:spPr/>
    </dgm:pt>
    <dgm:pt modelId="{AEF385DF-9317-2D49-B88F-116DED2C7EB5}" type="pres">
      <dgm:prSet presAssocID="{33A6622B-B578-4049-9807-AE52D67B767C}" presName="sibTrans" presStyleCnt="0"/>
      <dgm:spPr/>
    </dgm:pt>
    <dgm:pt modelId="{57D89FBA-8197-9A46-BB22-CD191F1F95D7}" type="pres">
      <dgm:prSet presAssocID="{0FBA968C-2901-7B40-A0FB-30E2D5072480}" presName="compNode" presStyleCnt="0"/>
      <dgm:spPr/>
    </dgm:pt>
    <dgm:pt modelId="{7E4A47B2-F8BF-F640-A31B-4FBDE5CB2D1F}" type="pres">
      <dgm:prSet presAssocID="{0FBA968C-2901-7B40-A0FB-30E2D5072480}" presName="bgRect" presStyleLbl="bgShp" presStyleIdx="3" presStyleCnt="9"/>
      <dgm:spPr/>
    </dgm:pt>
    <dgm:pt modelId="{AC49D0AA-1080-CE43-8C5E-D7BF83EE7143}" type="pres">
      <dgm:prSet presAssocID="{0FBA968C-2901-7B40-A0FB-30E2D5072480}" presName="iconRect" presStyleLbl="node1" presStyleIdx="3" presStyleCnt="9"/>
      <dgm:spPr>
        <a:ln>
          <a:noFill/>
        </a:ln>
      </dgm:spPr>
    </dgm:pt>
    <dgm:pt modelId="{2E81D525-439E-6243-BB65-827FE4155165}" type="pres">
      <dgm:prSet presAssocID="{0FBA968C-2901-7B40-A0FB-30E2D5072480}" presName="spaceRect" presStyleCnt="0"/>
      <dgm:spPr/>
    </dgm:pt>
    <dgm:pt modelId="{7F07EB88-CF33-134C-82E7-9D19E3A8F3B3}" type="pres">
      <dgm:prSet presAssocID="{0FBA968C-2901-7B40-A0FB-30E2D5072480}" presName="parTx" presStyleLbl="revTx" presStyleIdx="3" presStyleCnt="9">
        <dgm:presLayoutVars>
          <dgm:chMax val="0"/>
          <dgm:chPref val="0"/>
        </dgm:presLayoutVars>
      </dgm:prSet>
      <dgm:spPr/>
    </dgm:pt>
    <dgm:pt modelId="{E1B04123-CB52-6949-B9AD-C23E731BFD30}" type="pres">
      <dgm:prSet presAssocID="{D4D075CA-B1BC-BB4E-8C85-D38EC1A5753F}" presName="sibTrans" presStyleCnt="0"/>
      <dgm:spPr/>
    </dgm:pt>
    <dgm:pt modelId="{BE26CC2E-B477-5540-B5F2-96F0BEC6C424}" type="pres">
      <dgm:prSet presAssocID="{20C7160D-12D1-7A49-9050-B65D8176CA7F}" presName="compNode" presStyleCnt="0"/>
      <dgm:spPr/>
    </dgm:pt>
    <dgm:pt modelId="{CC9F09F2-3126-494F-90CB-35E945668AC7}" type="pres">
      <dgm:prSet presAssocID="{20C7160D-12D1-7A49-9050-B65D8176CA7F}" presName="bgRect" presStyleLbl="bgShp" presStyleIdx="4" presStyleCnt="9"/>
      <dgm:spPr/>
    </dgm:pt>
    <dgm:pt modelId="{F2B5D7C6-D37D-2C44-B290-9A53FE7A08D7}" type="pres">
      <dgm:prSet presAssocID="{20C7160D-12D1-7A49-9050-B65D8176CA7F}" presName="iconRect" presStyleLbl="node1" presStyleIdx="4" presStyleCnt="9"/>
      <dgm:spPr>
        <a:ln>
          <a:noFill/>
        </a:ln>
      </dgm:spPr>
    </dgm:pt>
    <dgm:pt modelId="{C5323ABF-E5B2-3444-A14A-5C06E4143A65}" type="pres">
      <dgm:prSet presAssocID="{20C7160D-12D1-7A49-9050-B65D8176CA7F}" presName="spaceRect" presStyleCnt="0"/>
      <dgm:spPr/>
    </dgm:pt>
    <dgm:pt modelId="{370503D2-1010-9542-836C-9E3F2CFA5AC2}" type="pres">
      <dgm:prSet presAssocID="{20C7160D-12D1-7A49-9050-B65D8176CA7F}" presName="parTx" presStyleLbl="revTx" presStyleIdx="4" presStyleCnt="9">
        <dgm:presLayoutVars>
          <dgm:chMax val="0"/>
          <dgm:chPref val="0"/>
        </dgm:presLayoutVars>
      </dgm:prSet>
      <dgm:spPr/>
    </dgm:pt>
    <dgm:pt modelId="{2CEB3C3B-A91A-B644-B8B8-3F6E6BAE4200}" type="pres">
      <dgm:prSet presAssocID="{87775FFE-9EF8-E047-A1D2-5399599697FC}" presName="sibTrans" presStyleCnt="0"/>
      <dgm:spPr/>
    </dgm:pt>
    <dgm:pt modelId="{BE0F137A-7A88-0940-A795-EC8279BD4469}" type="pres">
      <dgm:prSet presAssocID="{3A70304C-5AE7-2346-8AF8-4A456FC24162}" presName="compNode" presStyleCnt="0"/>
      <dgm:spPr/>
    </dgm:pt>
    <dgm:pt modelId="{F0F85B19-ADB4-0B44-B6C3-A219A5FCA3BB}" type="pres">
      <dgm:prSet presAssocID="{3A70304C-5AE7-2346-8AF8-4A456FC24162}" presName="bgRect" presStyleLbl="bgShp" presStyleIdx="5" presStyleCnt="9"/>
      <dgm:spPr/>
    </dgm:pt>
    <dgm:pt modelId="{939EC1D8-CF00-744D-B0D9-C2C77A4D1C8D}" type="pres">
      <dgm:prSet presAssocID="{3A70304C-5AE7-2346-8AF8-4A456FC24162}" presName="iconRect" presStyleLbl="node1" presStyleIdx="5" presStyleCnt="9"/>
      <dgm:spPr>
        <a:ln>
          <a:noFill/>
        </a:ln>
      </dgm:spPr>
    </dgm:pt>
    <dgm:pt modelId="{520C856C-A639-354B-A7B4-99A75539E8B7}" type="pres">
      <dgm:prSet presAssocID="{3A70304C-5AE7-2346-8AF8-4A456FC24162}" presName="spaceRect" presStyleCnt="0"/>
      <dgm:spPr/>
    </dgm:pt>
    <dgm:pt modelId="{C03E1816-6B64-8B4A-A1FD-D179C570EA9B}" type="pres">
      <dgm:prSet presAssocID="{3A70304C-5AE7-2346-8AF8-4A456FC24162}" presName="parTx" presStyleLbl="revTx" presStyleIdx="5" presStyleCnt="9">
        <dgm:presLayoutVars>
          <dgm:chMax val="0"/>
          <dgm:chPref val="0"/>
        </dgm:presLayoutVars>
      </dgm:prSet>
      <dgm:spPr/>
    </dgm:pt>
    <dgm:pt modelId="{0390DC7B-B202-3147-8D1B-EEE7C9970062}" type="pres">
      <dgm:prSet presAssocID="{205AEAC0-F304-5A4E-9BD5-BE92169D867E}" presName="sibTrans" presStyleCnt="0"/>
      <dgm:spPr/>
    </dgm:pt>
    <dgm:pt modelId="{4DEBF205-03B8-2F4A-A767-C28D8B6A0DAC}" type="pres">
      <dgm:prSet presAssocID="{42003C06-98F9-324E-B9EE-9BE55018569B}" presName="compNode" presStyleCnt="0"/>
      <dgm:spPr/>
    </dgm:pt>
    <dgm:pt modelId="{4CB9057E-0294-F64A-84BD-02C0864B4664}" type="pres">
      <dgm:prSet presAssocID="{42003C06-98F9-324E-B9EE-9BE55018569B}" presName="bgRect" presStyleLbl="bgShp" presStyleIdx="6" presStyleCnt="9"/>
      <dgm:spPr/>
    </dgm:pt>
    <dgm:pt modelId="{22B12FD1-8580-B348-8CFC-097F8518B486}" type="pres">
      <dgm:prSet presAssocID="{42003C06-98F9-324E-B9EE-9BE55018569B}" presName="iconRect" presStyleLbl="node1" presStyleIdx="6" presStyleCnt="9"/>
      <dgm:spPr>
        <a:ln>
          <a:noFill/>
        </a:ln>
      </dgm:spPr>
    </dgm:pt>
    <dgm:pt modelId="{5162E912-13BA-A046-A9DB-63DC27512EE7}" type="pres">
      <dgm:prSet presAssocID="{42003C06-98F9-324E-B9EE-9BE55018569B}" presName="spaceRect" presStyleCnt="0"/>
      <dgm:spPr/>
    </dgm:pt>
    <dgm:pt modelId="{E2A44761-3B3D-DE40-A048-6D76E30F0A7B}" type="pres">
      <dgm:prSet presAssocID="{42003C06-98F9-324E-B9EE-9BE55018569B}" presName="parTx" presStyleLbl="revTx" presStyleIdx="6" presStyleCnt="9">
        <dgm:presLayoutVars>
          <dgm:chMax val="0"/>
          <dgm:chPref val="0"/>
        </dgm:presLayoutVars>
      </dgm:prSet>
      <dgm:spPr/>
    </dgm:pt>
    <dgm:pt modelId="{AF379696-A9CF-2D49-868D-44C7C053F7B4}" type="pres">
      <dgm:prSet presAssocID="{D5E6575A-52E7-F644-8D0B-4E9107E4D627}" presName="sibTrans" presStyleCnt="0"/>
      <dgm:spPr/>
    </dgm:pt>
    <dgm:pt modelId="{FDC18A81-ACFF-7A4F-9822-6BDBBAF99E9D}" type="pres">
      <dgm:prSet presAssocID="{D11B7E3A-3783-3D4D-A6A7-BEA790476E6C}" presName="compNode" presStyleCnt="0"/>
      <dgm:spPr/>
    </dgm:pt>
    <dgm:pt modelId="{F8E541D1-B8DE-A246-ACF7-7DF75F07A10F}" type="pres">
      <dgm:prSet presAssocID="{D11B7E3A-3783-3D4D-A6A7-BEA790476E6C}" presName="bgRect" presStyleLbl="bgShp" presStyleIdx="7" presStyleCnt="9"/>
      <dgm:spPr/>
    </dgm:pt>
    <dgm:pt modelId="{AB7A79D9-A804-3A45-84CB-47AB9C90907E}" type="pres">
      <dgm:prSet presAssocID="{D11B7E3A-3783-3D4D-A6A7-BEA790476E6C}" presName="iconRect" presStyleLbl="node1" presStyleIdx="7" presStyleCnt="9"/>
      <dgm:spPr>
        <a:ln>
          <a:noFill/>
        </a:ln>
      </dgm:spPr>
    </dgm:pt>
    <dgm:pt modelId="{10E3A75E-C138-5445-8468-88C08EC3A05C}" type="pres">
      <dgm:prSet presAssocID="{D11B7E3A-3783-3D4D-A6A7-BEA790476E6C}" presName="spaceRect" presStyleCnt="0"/>
      <dgm:spPr/>
    </dgm:pt>
    <dgm:pt modelId="{3CD3AAF9-CCE5-4E44-8D27-52158F403DB3}" type="pres">
      <dgm:prSet presAssocID="{D11B7E3A-3783-3D4D-A6A7-BEA790476E6C}" presName="parTx" presStyleLbl="revTx" presStyleIdx="7" presStyleCnt="9">
        <dgm:presLayoutVars>
          <dgm:chMax val="0"/>
          <dgm:chPref val="0"/>
        </dgm:presLayoutVars>
      </dgm:prSet>
      <dgm:spPr/>
    </dgm:pt>
    <dgm:pt modelId="{4D93741A-7C49-BB4F-82CD-D65D2A5AA697}" type="pres">
      <dgm:prSet presAssocID="{9593CD76-5CBF-7540-A9CB-C9A120A54361}" presName="sibTrans" presStyleCnt="0"/>
      <dgm:spPr/>
    </dgm:pt>
    <dgm:pt modelId="{89B62CC0-5804-41EC-B10A-7083210387E8}" type="pres">
      <dgm:prSet presAssocID="{A76F23FD-B499-453F-8745-55DA5EB04AFD}" presName="compNode" presStyleCnt="0"/>
      <dgm:spPr/>
    </dgm:pt>
    <dgm:pt modelId="{34FA207F-C00C-42BC-9B5B-66411523D11E}" type="pres">
      <dgm:prSet presAssocID="{A76F23FD-B499-453F-8745-55DA5EB04AFD}" presName="bgRect" presStyleLbl="bgShp" presStyleIdx="8" presStyleCnt="9"/>
      <dgm:spPr/>
    </dgm:pt>
    <dgm:pt modelId="{5DB18CBE-E4F8-467E-9A55-32E335C9FB7A}" type="pres">
      <dgm:prSet presAssocID="{A76F23FD-B499-453F-8745-55DA5EB04AFD}" presName="iconRect" presStyleLbl="node1" presStyleIdx="8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D92C93E2-C497-4205-9913-ED34E21301C5}" type="pres">
      <dgm:prSet presAssocID="{A76F23FD-B499-453F-8745-55DA5EB04AFD}" presName="spaceRect" presStyleCnt="0"/>
      <dgm:spPr/>
    </dgm:pt>
    <dgm:pt modelId="{E74060A0-6110-4EAE-92BA-1A40318C6918}" type="pres">
      <dgm:prSet presAssocID="{A76F23FD-B499-453F-8745-55DA5EB04AFD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C69BD706-6281-CA4E-BB05-FA094E04628E}" type="presOf" srcId="{A93D55E4-87BE-2749-AFC8-C6FC7E5EC0E4}" destId="{10747EE3-60BC-7744-8B35-7BD2B3FCD17A}" srcOrd="0" destOrd="0" presId="urn:microsoft.com/office/officeart/2018/2/layout/IconVerticalSolidList"/>
    <dgm:cxn modelId="{2FEC861A-55B5-D848-B82E-2EFD52775713}" srcId="{1F901BD6-5EAB-4390-8632-BD5B3B040134}" destId="{42003C06-98F9-324E-B9EE-9BE55018569B}" srcOrd="6" destOrd="0" parTransId="{88B66E04-ED23-2647-95AC-BCCE5AD78486}" sibTransId="{D5E6575A-52E7-F644-8D0B-4E9107E4D627}"/>
    <dgm:cxn modelId="{6DDC9B31-C0A8-8046-88E1-10B9CB1405E7}" type="presOf" srcId="{20C7160D-12D1-7A49-9050-B65D8176CA7F}" destId="{370503D2-1010-9542-836C-9E3F2CFA5AC2}" srcOrd="0" destOrd="0" presId="urn:microsoft.com/office/officeart/2018/2/layout/IconVerticalSolidList"/>
    <dgm:cxn modelId="{8BEF1433-4EA1-874D-B345-FFE18D536BEE}" type="presOf" srcId="{0FBA968C-2901-7B40-A0FB-30E2D5072480}" destId="{7F07EB88-CF33-134C-82E7-9D19E3A8F3B3}" srcOrd="0" destOrd="0" presId="urn:microsoft.com/office/officeart/2018/2/layout/IconVerticalSolidList"/>
    <dgm:cxn modelId="{189D0C34-1123-B645-B1A5-7C9B4BB82918}" type="presOf" srcId="{3A70304C-5AE7-2346-8AF8-4A456FC24162}" destId="{C03E1816-6B64-8B4A-A1FD-D179C570EA9B}" srcOrd="0" destOrd="0" presId="urn:microsoft.com/office/officeart/2018/2/layout/IconVerticalSolidList"/>
    <dgm:cxn modelId="{5EF5AF3B-95C8-0C44-84CE-037CE46E8535}" srcId="{1F901BD6-5EAB-4390-8632-BD5B3B040134}" destId="{FB496243-482D-EF45-AD5D-20B94D954453}" srcOrd="1" destOrd="0" parTransId="{9140A733-2960-1840-94EA-1DDCF14E5175}" sibTransId="{CF4BDDCA-7F2C-7043-ADDE-03564ED70BFA}"/>
    <dgm:cxn modelId="{CF1E9053-49CD-854A-AB32-44E6338E3BFB}" srcId="{1F901BD6-5EAB-4390-8632-BD5B3B040134}" destId="{20C7160D-12D1-7A49-9050-B65D8176CA7F}" srcOrd="4" destOrd="0" parTransId="{B09DB661-31F2-7A4E-9417-75A9F80372A2}" sibTransId="{87775FFE-9EF8-E047-A1D2-5399599697FC}"/>
    <dgm:cxn modelId="{1A365F54-53D9-4D30-A76A-0ED66BA932AD}" type="presOf" srcId="{F6CFDC00-9CF7-4902-87BB-CF0154269961}" destId="{CBF0960E-F914-44CA-9E54-53CCC7B9B215}" srcOrd="0" destOrd="0" presId="urn:microsoft.com/office/officeart/2018/2/layout/IconVerticalSolidList"/>
    <dgm:cxn modelId="{436B0475-AD55-7844-AC5C-42FBA846C833}" srcId="{1F901BD6-5EAB-4390-8632-BD5B3B040134}" destId="{3A70304C-5AE7-2346-8AF8-4A456FC24162}" srcOrd="5" destOrd="0" parTransId="{19E4E731-4F78-9949-A670-A317B9B128A7}" sibTransId="{205AEAC0-F304-5A4E-9BD5-BE92169D867E}"/>
    <dgm:cxn modelId="{CAAC767A-45D6-4F59-B459-5FB36D3A1733}" srcId="{1F901BD6-5EAB-4390-8632-BD5B3B040134}" destId="{F6CFDC00-9CF7-4902-87BB-CF0154269961}" srcOrd="0" destOrd="0" parTransId="{95903909-2620-45CA-A59B-94ED484ED7B0}" sibTransId="{3500EAB4-7CAC-4E21-B6B5-E529E52B177C}"/>
    <dgm:cxn modelId="{F799C689-AD82-4894-98E3-8634A576364A}" type="presOf" srcId="{A76F23FD-B499-453F-8745-55DA5EB04AFD}" destId="{E74060A0-6110-4EAE-92BA-1A40318C6918}" srcOrd="0" destOrd="0" presId="urn:microsoft.com/office/officeart/2018/2/layout/IconVerticalSolidList"/>
    <dgm:cxn modelId="{78184892-8DFF-48A0-9058-DC704B262442}" srcId="{1F901BD6-5EAB-4390-8632-BD5B3B040134}" destId="{A76F23FD-B499-453F-8745-55DA5EB04AFD}" srcOrd="8" destOrd="0" parTransId="{A6AB9F8B-2ECB-4862-BAB8-30B92283CA60}" sibTransId="{3411AF40-C1A9-4ECD-A1A3-3F001B10B394}"/>
    <dgm:cxn modelId="{B518B1A3-03E6-C841-9AAC-A2D0B280A457}" srcId="{1F901BD6-5EAB-4390-8632-BD5B3B040134}" destId="{0FBA968C-2901-7B40-A0FB-30E2D5072480}" srcOrd="3" destOrd="0" parTransId="{B2B0EB9B-1604-F741-A1DE-A16A72C5CE05}" sibTransId="{D4D075CA-B1BC-BB4E-8C85-D38EC1A5753F}"/>
    <dgm:cxn modelId="{617150AF-539D-40F3-92A0-FF0321D20776}" type="presOf" srcId="{1F901BD6-5EAB-4390-8632-BD5B3B040134}" destId="{69D4625E-DFB1-4372-9484-AFDBA84504C9}" srcOrd="0" destOrd="0" presId="urn:microsoft.com/office/officeart/2018/2/layout/IconVerticalSolidList"/>
    <dgm:cxn modelId="{C244BFB0-C326-F040-90AF-141798C937F1}" type="presOf" srcId="{FB496243-482D-EF45-AD5D-20B94D954453}" destId="{20AA9452-F40C-3E40-87D5-FE4142C6EA4D}" srcOrd="0" destOrd="0" presId="urn:microsoft.com/office/officeart/2018/2/layout/IconVerticalSolidList"/>
    <dgm:cxn modelId="{2C07E9BA-A41C-D04D-B9B0-FDEC933F81DF}" type="presOf" srcId="{D11B7E3A-3783-3D4D-A6A7-BEA790476E6C}" destId="{3CD3AAF9-CCE5-4E44-8D27-52158F403DB3}" srcOrd="0" destOrd="0" presId="urn:microsoft.com/office/officeart/2018/2/layout/IconVerticalSolidList"/>
    <dgm:cxn modelId="{66F64AC5-526F-4145-906D-156C482A0FE9}" type="presOf" srcId="{42003C06-98F9-324E-B9EE-9BE55018569B}" destId="{E2A44761-3B3D-DE40-A048-6D76E30F0A7B}" srcOrd="0" destOrd="0" presId="urn:microsoft.com/office/officeart/2018/2/layout/IconVerticalSolidList"/>
    <dgm:cxn modelId="{7D1315CF-03B2-8E40-9E20-068E43BF98D1}" srcId="{1F901BD6-5EAB-4390-8632-BD5B3B040134}" destId="{D11B7E3A-3783-3D4D-A6A7-BEA790476E6C}" srcOrd="7" destOrd="0" parTransId="{6F6215FF-43ED-B743-AAFE-043C4ED3C221}" sibTransId="{9593CD76-5CBF-7540-A9CB-C9A120A54361}"/>
    <dgm:cxn modelId="{566B45F9-B4EF-2047-B27D-4DADA6BA60F9}" srcId="{1F901BD6-5EAB-4390-8632-BD5B3B040134}" destId="{A93D55E4-87BE-2749-AFC8-C6FC7E5EC0E4}" srcOrd="2" destOrd="0" parTransId="{F0B20AC8-6381-B145-8FFE-F290884086E1}" sibTransId="{33A6622B-B578-4049-9807-AE52D67B767C}"/>
    <dgm:cxn modelId="{33A79BEA-2714-4F20-99C2-BF85B4124FDE}" type="presParOf" srcId="{69D4625E-DFB1-4372-9484-AFDBA84504C9}" destId="{D0D1F645-23DB-43CC-9923-52E6185B1ED5}" srcOrd="0" destOrd="0" presId="urn:microsoft.com/office/officeart/2018/2/layout/IconVerticalSolidList"/>
    <dgm:cxn modelId="{40F837C0-2C63-409A-B419-460A46AA403D}" type="presParOf" srcId="{D0D1F645-23DB-43CC-9923-52E6185B1ED5}" destId="{9AD99A96-F878-42E5-85BC-320E01465E48}" srcOrd="0" destOrd="0" presId="urn:microsoft.com/office/officeart/2018/2/layout/IconVerticalSolidList"/>
    <dgm:cxn modelId="{1D637E9F-3BBE-47CA-8EEA-C881249248F5}" type="presParOf" srcId="{D0D1F645-23DB-43CC-9923-52E6185B1ED5}" destId="{9473A2ED-4DE7-4F0D-975A-00FC5DDE1AD7}" srcOrd="1" destOrd="0" presId="urn:microsoft.com/office/officeart/2018/2/layout/IconVerticalSolidList"/>
    <dgm:cxn modelId="{DB97F926-563D-4F18-B16A-075ED1D1222A}" type="presParOf" srcId="{D0D1F645-23DB-43CC-9923-52E6185B1ED5}" destId="{75388CC2-AA46-483A-BC7F-90389A634CC9}" srcOrd="2" destOrd="0" presId="urn:microsoft.com/office/officeart/2018/2/layout/IconVerticalSolidList"/>
    <dgm:cxn modelId="{0DE414A1-1010-472E-83B5-7163F3742ED7}" type="presParOf" srcId="{D0D1F645-23DB-43CC-9923-52E6185B1ED5}" destId="{CBF0960E-F914-44CA-9E54-53CCC7B9B215}" srcOrd="3" destOrd="0" presId="urn:microsoft.com/office/officeart/2018/2/layout/IconVerticalSolidList"/>
    <dgm:cxn modelId="{D516A771-7C3D-48BB-ABE5-B1E48EE27260}" type="presParOf" srcId="{69D4625E-DFB1-4372-9484-AFDBA84504C9}" destId="{30EE1FE9-8D7A-41CF-A932-7012AFE2E671}" srcOrd="1" destOrd="0" presId="urn:microsoft.com/office/officeart/2018/2/layout/IconVerticalSolidList"/>
    <dgm:cxn modelId="{B75DE24E-5088-3349-80C0-1EFD2895C5E3}" type="presParOf" srcId="{69D4625E-DFB1-4372-9484-AFDBA84504C9}" destId="{56F130A3-F4D0-A84A-83F7-0C79E8721B25}" srcOrd="2" destOrd="0" presId="urn:microsoft.com/office/officeart/2018/2/layout/IconVerticalSolidList"/>
    <dgm:cxn modelId="{6C6EA3D7-AB2A-794B-9D83-878D3C8CFD8D}" type="presParOf" srcId="{56F130A3-F4D0-A84A-83F7-0C79E8721B25}" destId="{2EA82EF1-A06D-A847-A7A1-268AE215279D}" srcOrd="0" destOrd="0" presId="urn:microsoft.com/office/officeart/2018/2/layout/IconVerticalSolidList"/>
    <dgm:cxn modelId="{634BB251-EA4E-4941-BA51-80F7AEB08E16}" type="presParOf" srcId="{56F130A3-F4D0-A84A-83F7-0C79E8721B25}" destId="{B052C275-EA90-3B45-AC72-DA8240158139}" srcOrd="1" destOrd="0" presId="urn:microsoft.com/office/officeart/2018/2/layout/IconVerticalSolidList"/>
    <dgm:cxn modelId="{B848FF63-046E-364A-8F7A-8BF0D5EF2AEF}" type="presParOf" srcId="{56F130A3-F4D0-A84A-83F7-0C79E8721B25}" destId="{65923055-136C-F24B-89C5-5019CF2F17E3}" srcOrd="2" destOrd="0" presId="urn:microsoft.com/office/officeart/2018/2/layout/IconVerticalSolidList"/>
    <dgm:cxn modelId="{A2D7AABA-D873-6646-85D1-6210E1458BEC}" type="presParOf" srcId="{56F130A3-F4D0-A84A-83F7-0C79E8721B25}" destId="{20AA9452-F40C-3E40-87D5-FE4142C6EA4D}" srcOrd="3" destOrd="0" presId="urn:microsoft.com/office/officeart/2018/2/layout/IconVerticalSolidList"/>
    <dgm:cxn modelId="{D799B6D8-BC0F-1F42-8C68-3FACCA365B25}" type="presParOf" srcId="{69D4625E-DFB1-4372-9484-AFDBA84504C9}" destId="{A2384D8C-0545-6D44-9AC9-593A26B76B32}" srcOrd="3" destOrd="0" presId="urn:microsoft.com/office/officeart/2018/2/layout/IconVerticalSolidList"/>
    <dgm:cxn modelId="{DFBE06B7-E5CF-0F47-AF7D-A3C356646C25}" type="presParOf" srcId="{69D4625E-DFB1-4372-9484-AFDBA84504C9}" destId="{16F9EDA9-CD14-0544-8581-9B9EBEF9FECE}" srcOrd="4" destOrd="0" presId="urn:microsoft.com/office/officeart/2018/2/layout/IconVerticalSolidList"/>
    <dgm:cxn modelId="{19B64408-C974-D742-B895-77B975902A8F}" type="presParOf" srcId="{16F9EDA9-CD14-0544-8581-9B9EBEF9FECE}" destId="{30D01644-3D04-B54E-B40F-7080D050FD4E}" srcOrd="0" destOrd="0" presId="urn:microsoft.com/office/officeart/2018/2/layout/IconVerticalSolidList"/>
    <dgm:cxn modelId="{7BB79C3C-7813-704B-B692-14AC32301BFF}" type="presParOf" srcId="{16F9EDA9-CD14-0544-8581-9B9EBEF9FECE}" destId="{F71A3B70-286F-2C49-B1B5-612E7080EA84}" srcOrd="1" destOrd="0" presId="urn:microsoft.com/office/officeart/2018/2/layout/IconVerticalSolidList"/>
    <dgm:cxn modelId="{C1F30806-4645-CD49-A619-A7ECBC7F516E}" type="presParOf" srcId="{16F9EDA9-CD14-0544-8581-9B9EBEF9FECE}" destId="{BFC21C56-4F22-D14E-9854-68F0FB3AC54A}" srcOrd="2" destOrd="0" presId="urn:microsoft.com/office/officeart/2018/2/layout/IconVerticalSolidList"/>
    <dgm:cxn modelId="{54F4A19D-341B-2D47-924E-D91F1D6DA0DB}" type="presParOf" srcId="{16F9EDA9-CD14-0544-8581-9B9EBEF9FECE}" destId="{10747EE3-60BC-7744-8B35-7BD2B3FCD17A}" srcOrd="3" destOrd="0" presId="urn:microsoft.com/office/officeart/2018/2/layout/IconVerticalSolidList"/>
    <dgm:cxn modelId="{32833525-BE98-554D-A713-7F00FF289431}" type="presParOf" srcId="{69D4625E-DFB1-4372-9484-AFDBA84504C9}" destId="{AEF385DF-9317-2D49-B88F-116DED2C7EB5}" srcOrd="5" destOrd="0" presId="urn:microsoft.com/office/officeart/2018/2/layout/IconVerticalSolidList"/>
    <dgm:cxn modelId="{7C45D07E-4A7D-3948-BFCC-95A89EFAFFAF}" type="presParOf" srcId="{69D4625E-DFB1-4372-9484-AFDBA84504C9}" destId="{57D89FBA-8197-9A46-BB22-CD191F1F95D7}" srcOrd="6" destOrd="0" presId="urn:microsoft.com/office/officeart/2018/2/layout/IconVerticalSolidList"/>
    <dgm:cxn modelId="{E4D721C5-FED6-0749-9BDE-41F44DB839E3}" type="presParOf" srcId="{57D89FBA-8197-9A46-BB22-CD191F1F95D7}" destId="{7E4A47B2-F8BF-F640-A31B-4FBDE5CB2D1F}" srcOrd="0" destOrd="0" presId="urn:microsoft.com/office/officeart/2018/2/layout/IconVerticalSolidList"/>
    <dgm:cxn modelId="{E424D1B6-D62C-BF4E-A1BA-D50EA98166BE}" type="presParOf" srcId="{57D89FBA-8197-9A46-BB22-CD191F1F95D7}" destId="{AC49D0AA-1080-CE43-8C5E-D7BF83EE7143}" srcOrd="1" destOrd="0" presId="urn:microsoft.com/office/officeart/2018/2/layout/IconVerticalSolidList"/>
    <dgm:cxn modelId="{63C46EC8-48F2-8F4F-9AA7-0EE53C1E692B}" type="presParOf" srcId="{57D89FBA-8197-9A46-BB22-CD191F1F95D7}" destId="{2E81D525-439E-6243-BB65-827FE4155165}" srcOrd="2" destOrd="0" presId="urn:microsoft.com/office/officeart/2018/2/layout/IconVerticalSolidList"/>
    <dgm:cxn modelId="{FE6933EB-DA83-8E48-A7E7-665B684D0F2A}" type="presParOf" srcId="{57D89FBA-8197-9A46-BB22-CD191F1F95D7}" destId="{7F07EB88-CF33-134C-82E7-9D19E3A8F3B3}" srcOrd="3" destOrd="0" presId="urn:microsoft.com/office/officeart/2018/2/layout/IconVerticalSolidList"/>
    <dgm:cxn modelId="{F8034B74-FA4D-0449-AD51-628AB2DB6BFB}" type="presParOf" srcId="{69D4625E-DFB1-4372-9484-AFDBA84504C9}" destId="{E1B04123-CB52-6949-B9AD-C23E731BFD30}" srcOrd="7" destOrd="0" presId="urn:microsoft.com/office/officeart/2018/2/layout/IconVerticalSolidList"/>
    <dgm:cxn modelId="{06F35EA3-AB52-8446-85F7-2DF132823EE6}" type="presParOf" srcId="{69D4625E-DFB1-4372-9484-AFDBA84504C9}" destId="{BE26CC2E-B477-5540-B5F2-96F0BEC6C424}" srcOrd="8" destOrd="0" presId="urn:microsoft.com/office/officeart/2018/2/layout/IconVerticalSolidList"/>
    <dgm:cxn modelId="{89B28D13-69AF-7145-90CA-3ABD35A4342C}" type="presParOf" srcId="{BE26CC2E-B477-5540-B5F2-96F0BEC6C424}" destId="{CC9F09F2-3126-494F-90CB-35E945668AC7}" srcOrd="0" destOrd="0" presId="urn:microsoft.com/office/officeart/2018/2/layout/IconVerticalSolidList"/>
    <dgm:cxn modelId="{8E96AB1A-9076-B543-AA79-BE791530F0E1}" type="presParOf" srcId="{BE26CC2E-B477-5540-B5F2-96F0BEC6C424}" destId="{F2B5D7C6-D37D-2C44-B290-9A53FE7A08D7}" srcOrd="1" destOrd="0" presId="urn:microsoft.com/office/officeart/2018/2/layout/IconVerticalSolidList"/>
    <dgm:cxn modelId="{938C55D8-637E-B544-822E-3E6D770D112B}" type="presParOf" srcId="{BE26CC2E-B477-5540-B5F2-96F0BEC6C424}" destId="{C5323ABF-E5B2-3444-A14A-5C06E4143A65}" srcOrd="2" destOrd="0" presId="urn:microsoft.com/office/officeart/2018/2/layout/IconVerticalSolidList"/>
    <dgm:cxn modelId="{42992F11-0F07-A146-A426-2F392DDE592A}" type="presParOf" srcId="{BE26CC2E-B477-5540-B5F2-96F0BEC6C424}" destId="{370503D2-1010-9542-836C-9E3F2CFA5AC2}" srcOrd="3" destOrd="0" presId="urn:microsoft.com/office/officeart/2018/2/layout/IconVerticalSolidList"/>
    <dgm:cxn modelId="{50814F22-515C-B74C-9A18-8B66AA067ED3}" type="presParOf" srcId="{69D4625E-DFB1-4372-9484-AFDBA84504C9}" destId="{2CEB3C3B-A91A-B644-B8B8-3F6E6BAE4200}" srcOrd="9" destOrd="0" presId="urn:microsoft.com/office/officeart/2018/2/layout/IconVerticalSolidList"/>
    <dgm:cxn modelId="{2981780E-4377-134A-94F5-A780A63CCF7D}" type="presParOf" srcId="{69D4625E-DFB1-4372-9484-AFDBA84504C9}" destId="{BE0F137A-7A88-0940-A795-EC8279BD4469}" srcOrd="10" destOrd="0" presId="urn:microsoft.com/office/officeart/2018/2/layout/IconVerticalSolidList"/>
    <dgm:cxn modelId="{FD99868B-4A57-434A-BEA7-87D7BB5FF70E}" type="presParOf" srcId="{BE0F137A-7A88-0940-A795-EC8279BD4469}" destId="{F0F85B19-ADB4-0B44-B6C3-A219A5FCA3BB}" srcOrd="0" destOrd="0" presId="urn:microsoft.com/office/officeart/2018/2/layout/IconVerticalSolidList"/>
    <dgm:cxn modelId="{C230F683-59E1-D84A-A168-A898A2DC408D}" type="presParOf" srcId="{BE0F137A-7A88-0940-A795-EC8279BD4469}" destId="{939EC1D8-CF00-744D-B0D9-C2C77A4D1C8D}" srcOrd="1" destOrd="0" presId="urn:microsoft.com/office/officeart/2018/2/layout/IconVerticalSolidList"/>
    <dgm:cxn modelId="{A1FF360D-2C4B-5D45-AEE6-EB49EAB0430C}" type="presParOf" srcId="{BE0F137A-7A88-0940-A795-EC8279BD4469}" destId="{520C856C-A639-354B-A7B4-99A75539E8B7}" srcOrd="2" destOrd="0" presId="urn:microsoft.com/office/officeart/2018/2/layout/IconVerticalSolidList"/>
    <dgm:cxn modelId="{996E9CEC-2BFD-9E4C-8186-D8EC307A6D72}" type="presParOf" srcId="{BE0F137A-7A88-0940-A795-EC8279BD4469}" destId="{C03E1816-6B64-8B4A-A1FD-D179C570EA9B}" srcOrd="3" destOrd="0" presId="urn:microsoft.com/office/officeart/2018/2/layout/IconVerticalSolidList"/>
    <dgm:cxn modelId="{B5FD861A-DF20-B84A-80E4-276CED953167}" type="presParOf" srcId="{69D4625E-DFB1-4372-9484-AFDBA84504C9}" destId="{0390DC7B-B202-3147-8D1B-EEE7C9970062}" srcOrd="11" destOrd="0" presId="urn:microsoft.com/office/officeart/2018/2/layout/IconVerticalSolidList"/>
    <dgm:cxn modelId="{D4113865-C75F-B041-8D0B-D09ED522DCD4}" type="presParOf" srcId="{69D4625E-DFB1-4372-9484-AFDBA84504C9}" destId="{4DEBF205-03B8-2F4A-A767-C28D8B6A0DAC}" srcOrd="12" destOrd="0" presId="urn:microsoft.com/office/officeart/2018/2/layout/IconVerticalSolidList"/>
    <dgm:cxn modelId="{8B9158FC-20B0-0C4D-99E9-B2DFA72AF1A9}" type="presParOf" srcId="{4DEBF205-03B8-2F4A-A767-C28D8B6A0DAC}" destId="{4CB9057E-0294-F64A-84BD-02C0864B4664}" srcOrd="0" destOrd="0" presId="urn:microsoft.com/office/officeart/2018/2/layout/IconVerticalSolidList"/>
    <dgm:cxn modelId="{E29B3990-A705-D948-BC2A-717F596CE90A}" type="presParOf" srcId="{4DEBF205-03B8-2F4A-A767-C28D8B6A0DAC}" destId="{22B12FD1-8580-B348-8CFC-097F8518B486}" srcOrd="1" destOrd="0" presId="urn:microsoft.com/office/officeart/2018/2/layout/IconVerticalSolidList"/>
    <dgm:cxn modelId="{93E076CB-22AF-EB47-BA0E-E7F8F4A11E0E}" type="presParOf" srcId="{4DEBF205-03B8-2F4A-A767-C28D8B6A0DAC}" destId="{5162E912-13BA-A046-A9DB-63DC27512EE7}" srcOrd="2" destOrd="0" presId="urn:microsoft.com/office/officeart/2018/2/layout/IconVerticalSolidList"/>
    <dgm:cxn modelId="{F88D9905-3EEE-3349-86D7-A07C5664ED6F}" type="presParOf" srcId="{4DEBF205-03B8-2F4A-A767-C28D8B6A0DAC}" destId="{E2A44761-3B3D-DE40-A048-6D76E30F0A7B}" srcOrd="3" destOrd="0" presId="urn:microsoft.com/office/officeart/2018/2/layout/IconVerticalSolidList"/>
    <dgm:cxn modelId="{8A27CD42-FC0E-AD48-A9CA-BDAE7284A230}" type="presParOf" srcId="{69D4625E-DFB1-4372-9484-AFDBA84504C9}" destId="{AF379696-A9CF-2D49-868D-44C7C053F7B4}" srcOrd="13" destOrd="0" presId="urn:microsoft.com/office/officeart/2018/2/layout/IconVerticalSolidList"/>
    <dgm:cxn modelId="{AEB3A8F6-BF6F-974B-9F24-3EC536A1E252}" type="presParOf" srcId="{69D4625E-DFB1-4372-9484-AFDBA84504C9}" destId="{FDC18A81-ACFF-7A4F-9822-6BDBBAF99E9D}" srcOrd="14" destOrd="0" presId="urn:microsoft.com/office/officeart/2018/2/layout/IconVerticalSolidList"/>
    <dgm:cxn modelId="{F7C6ED9D-CC71-EF4A-9281-31A705D99DF1}" type="presParOf" srcId="{FDC18A81-ACFF-7A4F-9822-6BDBBAF99E9D}" destId="{F8E541D1-B8DE-A246-ACF7-7DF75F07A10F}" srcOrd="0" destOrd="0" presId="urn:microsoft.com/office/officeart/2018/2/layout/IconVerticalSolidList"/>
    <dgm:cxn modelId="{31238693-62B2-2042-A9E2-6BEC206BEB28}" type="presParOf" srcId="{FDC18A81-ACFF-7A4F-9822-6BDBBAF99E9D}" destId="{AB7A79D9-A804-3A45-84CB-47AB9C90907E}" srcOrd="1" destOrd="0" presId="urn:microsoft.com/office/officeart/2018/2/layout/IconVerticalSolidList"/>
    <dgm:cxn modelId="{5CC89CEF-DCCD-BA41-BCC2-76279D33C294}" type="presParOf" srcId="{FDC18A81-ACFF-7A4F-9822-6BDBBAF99E9D}" destId="{10E3A75E-C138-5445-8468-88C08EC3A05C}" srcOrd="2" destOrd="0" presId="urn:microsoft.com/office/officeart/2018/2/layout/IconVerticalSolidList"/>
    <dgm:cxn modelId="{A24562E5-A514-2946-944E-027B7D29B1B2}" type="presParOf" srcId="{FDC18A81-ACFF-7A4F-9822-6BDBBAF99E9D}" destId="{3CD3AAF9-CCE5-4E44-8D27-52158F403DB3}" srcOrd="3" destOrd="0" presId="urn:microsoft.com/office/officeart/2018/2/layout/IconVerticalSolidList"/>
    <dgm:cxn modelId="{FF307D48-4571-4144-8C36-3A5E22E4920C}" type="presParOf" srcId="{69D4625E-DFB1-4372-9484-AFDBA84504C9}" destId="{4D93741A-7C49-BB4F-82CD-D65D2A5AA697}" srcOrd="15" destOrd="0" presId="urn:microsoft.com/office/officeart/2018/2/layout/IconVerticalSolidList"/>
    <dgm:cxn modelId="{DD70B101-23F6-43BC-9621-2DEF0BAF7625}" type="presParOf" srcId="{69D4625E-DFB1-4372-9484-AFDBA84504C9}" destId="{89B62CC0-5804-41EC-B10A-7083210387E8}" srcOrd="16" destOrd="0" presId="urn:microsoft.com/office/officeart/2018/2/layout/IconVerticalSolidList"/>
    <dgm:cxn modelId="{CC192C71-975F-4DE4-8894-105288D0C8D7}" type="presParOf" srcId="{89B62CC0-5804-41EC-B10A-7083210387E8}" destId="{34FA207F-C00C-42BC-9B5B-66411523D11E}" srcOrd="0" destOrd="0" presId="urn:microsoft.com/office/officeart/2018/2/layout/IconVerticalSolidList"/>
    <dgm:cxn modelId="{9DB2BBAF-F3BE-45C8-B72C-D68644946C8F}" type="presParOf" srcId="{89B62CC0-5804-41EC-B10A-7083210387E8}" destId="{5DB18CBE-E4F8-467E-9A55-32E335C9FB7A}" srcOrd="1" destOrd="0" presId="urn:microsoft.com/office/officeart/2018/2/layout/IconVerticalSolidList"/>
    <dgm:cxn modelId="{FD3DD6B5-8881-4E67-A3CE-E137BBADE58F}" type="presParOf" srcId="{89B62CC0-5804-41EC-B10A-7083210387E8}" destId="{D92C93E2-C497-4205-9913-ED34E21301C5}" srcOrd="2" destOrd="0" presId="urn:microsoft.com/office/officeart/2018/2/layout/IconVerticalSolidList"/>
    <dgm:cxn modelId="{82F49BCC-F01D-4ED6-9526-EB64AAE0CE98}" type="presParOf" srcId="{89B62CC0-5804-41EC-B10A-7083210387E8}" destId="{E74060A0-6110-4EAE-92BA-1A40318C69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0C9B75-5447-4119-A8AD-F9A8A8B002F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37E6BE-7D11-409F-BC56-DAE4C4F467C8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Fonctionnalité</a:t>
          </a:r>
          <a:r>
            <a:rPr lang="en-US" dirty="0"/>
            <a:t> </a:t>
          </a:r>
          <a:r>
            <a:rPr lang="en-US" dirty="0" err="1"/>
            <a:t>principale</a:t>
          </a:r>
          <a:r>
            <a:rPr lang="en-US" dirty="0"/>
            <a:t> : vote </a:t>
          </a:r>
          <a:r>
            <a:rPr lang="en-US" dirty="0" err="1"/>
            <a:t>sécurisé</a:t>
          </a:r>
          <a:r>
            <a:rPr lang="en-US" dirty="0"/>
            <a:t> sur les resolutions</a:t>
          </a:r>
          <a:br>
            <a:rPr lang="en-US" dirty="0"/>
          </a:br>
          <a:br>
            <a:rPr lang="en-US" dirty="0"/>
          </a:br>
          <a:br>
            <a:rPr lang="en-US" dirty="0"/>
          </a:br>
          <a:br>
            <a:rPr lang="en-US" dirty="0"/>
          </a:br>
          <a:endParaRPr lang="en-US" dirty="0"/>
        </a:p>
      </dgm:t>
    </dgm:pt>
    <dgm:pt modelId="{29EF1707-202C-4FA9-9953-061C0F92AA41}" type="parTrans" cxnId="{B9110A40-430B-4DF3-B882-634D57CB6B26}">
      <dgm:prSet/>
      <dgm:spPr/>
      <dgm:t>
        <a:bodyPr/>
        <a:lstStyle/>
        <a:p>
          <a:endParaRPr lang="en-US"/>
        </a:p>
      </dgm:t>
    </dgm:pt>
    <dgm:pt modelId="{DF58C70E-94B0-40BA-827B-BB8E3DD0417E}" type="sibTrans" cxnId="{B9110A40-430B-4DF3-B882-634D57CB6B26}">
      <dgm:prSet/>
      <dgm:spPr/>
      <dgm:t>
        <a:bodyPr/>
        <a:lstStyle/>
        <a:p>
          <a:endParaRPr lang="en-US"/>
        </a:p>
      </dgm:t>
    </dgm:pt>
    <dgm:pt modelId="{3F5FFC9C-8F7F-413D-9CA4-5E7AFAD95665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Fonctionnalités</a:t>
          </a:r>
          <a:r>
            <a:rPr lang="en-US" dirty="0"/>
            <a:t> </a:t>
          </a:r>
          <a:r>
            <a:rPr lang="en-US" dirty="0" err="1"/>
            <a:t>secondaires</a:t>
          </a:r>
          <a:r>
            <a:rPr lang="en-US" dirty="0"/>
            <a:t> : </a:t>
          </a:r>
          <a:r>
            <a:rPr lang="en-US" dirty="0" err="1"/>
            <a:t>rôles</a:t>
          </a:r>
          <a:r>
            <a:rPr lang="en-US" dirty="0"/>
            <a:t>, </a:t>
          </a:r>
          <a:r>
            <a:rPr lang="en-US" dirty="0" err="1"/>
            <a:t>liste</a:t>
          </a:r>
          <a:r>
            <a:rPr lang="en-US" dirty="0"/>
            <a:t> blanche, </a:t>
          </a:r>
          <a:r>
            <a:rPr lang="en-US" dirty="0" err="1"/>
            <a:t>propriété</a:t>
          </a:r>
          <a:endParaRPr lang="en-US" dirty="0"/>
        </a:p>
      </dgm:t>
    </dgm:pt>
    <dgm:pt modelId="{6673C0F8-FF70-4980-BABA-B20ABA430E1F}" type="parTrans" cxnId="{37DCD657-1939-411A-9B49-7214144FC998}">
      <dgm:prSet/>
      <dgm:spPr/>
      <dgm:t>
        <a:bodyPr/>
        <a:lstStyle/>
        <a:p>
          <a:endParaRPr lang="en-US"/>
        </a:p>
      </dgm:t>
    </dgm:pt>
    <dgm:pt modelId="{FFF0B06B-BBE8-4A3A-8187-7CB9BB3A4016}" type="sibTrans" cxnId="{37DCD657-1939-411A-9B49-7214144FC998}">
      <dgm:prSet/>
      <dgm:spPr/>
      <dgm:t>
        <a:bodyPr/>
        <a:lstStyle/>
        <a:p>
          <a:endParaRPr lang="en-US"/>
        </a:p>
      </dgm:t>
    </dgm:pt>
    <dgm:pt modelId="{32B837DA-9E3D-F848-9604-F1C1EE945C71}" type="pres">
      <dgm:prSet presAssocID="{FE0C9B75-5447-4119-A8AD-F9A8A8B002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8229E7-9A80-1F4A-9FB4-D61BDA6737CC}" type="pres">
      <dgm:prSet presAssocID="{6D37E6BE-7D11-409F-BC56-DAE4C4F467C8}" presName="hierRoot1" presStyleCnt="0"/>
      <dgm:spPr/>
    </dgm:pt>
    <dgm:pt modelId="{A1C2B2E5-40BA-2A43-B268-AA62393B6BD9}" type="pres">
      <dgm:prSet presAssocID="{6D37E6BE-7D11-409F-BC56-DAE4C4F467C8}" presName="composite" presStyleCnt="0"/>
      <dgm:spPr/>
    </dgm:pt>
    <dgm:pt modelId="{62DC622C-4228-2640-9915-BDC3C0543A2E}" type="pres">
      <dgm:prSet presAssocID="{6D37E6BE-7D11-409F-BC56-DAE4C4F467C8}" presName="background" presStyleLbl="node0" presStyleIdx="0" presStyleCnt="2"/>
      <dgm:spPr>
        <a:solidFill>
          <a:srgbClr val="0070C0"/>
        </a:solidFill>
      </dgm:spPr>
    </dgm:pt>
    <dgm:pt modelId="{E477A6C4-87FE-8248-BF97-F7F42FB83FC9}" type="pres">
      <dgm:prSet presAssocID="{6D37E6BE-7D11-409F-BC56-DAE4C4F467C8}" presName="text" presStyleLbl="fgAcc0" presStyleIdx="0" presStyleCnt="2" custScaleX="113295">
        <dgm:presLayoutVars>
          <dgm:chPref val="3"/>
        </dgm:presLayoutVars>
      </dgm:prSet>
      <dgm:spPr/>
    </dgm:pt>
    <dgm:pt modelId="{555295B8-2755-DC48-9FE1-909A894EF113}" type="pres">
      <dgm:prSet presAssocID="{6D37E6BE-7D11-409F-BC56-DAE4C4F467C8}" presName="hierChild2" presStyleCnt="0"/>
      <dgm:spPr/>
    </dgm:pt>
    <dgm:pt modelId="{87CAEE63-A2CE-4C45-BC67-943D0D058256}" type="pres">
      <dgm:prSet presAssocID="{3F5FFC9C-8F7F-413D-9CA4-5E7AFAD95665}" presName="hierRoot1" presStyleCnt="0"/>
      <dgm:spPr/>
    </dgm:pt>
    <dgm:pt modelId="{1226D13C-B20F-3C45-A17A-FFA74DD38A0D}" type="pres">
      <dgm:prSet presAssocID="{3F5FFC9C-8F7F-413D-9CA4-5E7AFAD95665}" presName="composite" presStyleCnt="0"/>
      <dgm:spPr/>
    </dgm:pt>
    <dgm:pt modelId="{2A7277E4-DF00-EB4F-8973-0DB386141AA9}" type="pres">
      <dgm:prSet presAssocID="{3F5FFC9C-8F7F-413D-9CA4-5E7AFAD95665}" presName="background" presStyleLbl="node0" presStyleIdx="1" presStyleCnt="2"/>
      <dgm:spPr>
        <a:solidFill>
          <a:srgbClr val="0070C0"/>
        </a:solidFill>
      </dgm:spPr>
    </dgm:pt>
    <dgm:pt modelId="{0CEC194E-9ECC-A34E-8941-4F73DF2B63E0}" type="pres">
      <dgm:prSet presAssocID="{3F5FFC9C-8F7F-413D-9CA4-5E7AFAD95665}" presName="text" presStyleLbl="fgAcc0" presStyleIdx="1" presStyleCnt="2" custScaleX="116246">
        <dgm:presLayoutVars>
          <dgm:chPref val="3"/>
        </dgm:presLayoutVars>
      </dgm:prSet>
      <dgm:spPr/>
    </dgm:pt>
    <dgm:pt modelId="{BB37BF24-2050-6A49-A2C8-0598783E4558}" type="pres">
      <dgm:prSet presAssocID="{3F5FFC9C-8F7F-413D-9CA4-5E7AFAD95665}" presName="hierChild2" presStyleCnt="0"/>
      <dgm:spPr/>
    </dgm:pt>
  </dgm:ptLst>
  <dgm:cxnLst>
    <dgm:cxn modelId="{C14A8016-5476-A84C-8324-42299A107D86}" type="presOf" srcId="{FE0C9B75-5447-4119-A8AD-F9A8A8B002FE}" destId="{32B837DA-9E3D-F848-9604-F1C1EE945C71}" srcOrd="0" destOrd="0" presId="urn:microsoft.com/office/officeart/2005/8/layout/hierarchy1"/>
    <dgm:cxn modelId="{03425118-4DB6-3948-BD44-F623A97014BE}" type="presOf" srcId="{3F5FFC9C-8F7F-413D-9CA4-5E7AFAD95665}" destId="{0CEC194E-9ECC-A34E-8941-4F73DF2B63E0}" srcOrd="0" destOrd="0" presId="urn:microsoft.com/office/officeart/2005/8/layout/hierarchy1"/>
    <dgm:cxn modelId="{B9110A40-430B-4DF3-B882-634D57CB6B26}" srcId="{FE0C9B75-5447-4119-A8AD-F9A8A8B002FE}" destId="{6D37E6BE-7D11-409F-BC56-DAE4C4F467C8}" srcOrd="0" destOrd="0" parTransId="{29EF1707-202C-4FA9-9953-061C0F92AA41}" sibTransId="{DF58C70E-94B0-40BA-827B-BB8E3DD0417E}"/>
    <dgm:cxn modelId="{37DCD657-1939-411A-9B49-7214144FC998}" srcId="{FE0C9B75-5447-4119-A8AD-F9A8A8B002FE}" destId="{3F5FFC9C-8F7F-413D-9CA4-5E7AFAD95665}" srcOrd="1" destOrd="0" parTransId="{6673C0F8-FF70-4980-BABA-B20ABA430E1F}" sibTransId="{FFF0B06B-BBE8-4A3A-8187-7CB9BB3A4016}"/>
    <dgm:cxn modelId="{A6BC0558-A16D-BA45-B2B6-1DD418FD5CD6}" type="presOf" srcId="{6D37E6BE-7D11-409F-BC56-DAE4C4F467C8}" destId="{E477A6C4-87FE-8248-BF97-F7F42FB83FC9}" srcOrd="0" destOrd="0" presId="urn:microsoft.com/office/officeart/2005/8/layout/hierarchy1"/>
    <dgm:cxn modelId="{7217C154-A5EA-C347-AB87-2F63C8F4718B}" type="presParOf" srcId="{32B837DA-9E3D-F848-9604-F1C1EE945C71}" destId="{EB8229E7-9A80-1F4A-9FB4-D61BDA6737CC}" srcOrd="0" destOrd="0" presId="urn:microsoft.com/office/officeart/2005/8/layout/hierarchy1"/>
    <dgm:cxn modelId="{448DD3F6-3007-414F-9FB9-F863741ADACF}" type="presParOf" srcId="{EB8229E7-9A80-1F4A-9FB4-D61BDA6737CC}" destId="{A1C2B2E5-40BA-2A43-B268-AA62393B6BD9}" srcOrd="0" destOrd="0" presId="urn:microsoft.com/office/officeart/2005/8/layout/hierarchy1"/>
    <dgm:cxn modelId="{356F2033-2818-7E42-BBDE-4DB0BBADAAFC}" type="presParOf" srcId="{A1C2B2E5-40BA-2A43-B268-AA62393B6BD9}" destId="{62DC622C-4228-2640-9915-BDC3C0543A2E}" srcOrd="0" destOrd="0" presId="urn:microsoft.com/office/officeart/2005/8/layout/hierarchy1"/>
    <dgm:cxn modelId="{084833A1-82AF-1D41-A14F-7AC86DC24B7E}" type="presParOf" srcId="{A1C2B2E5-40BA-2A43-B268-AA62393B6BD9}" destId="{E477A6C4-87FE-8248-BF97-F7F42FB83FC9}" srcOrd="1" destOrd="0" presId="urn:microsoft.com/office/officeart/2005/8/layout/hierarchy1"/>
    <dgm:cxn modelId="{51340DA2-3BD9-D64B-A264-98D7E3274BC9}" type="presParOf" srcId="{EB8229E7-9A80-1F4A-9FB4-D61BDA6737CC}" destId="{555295B8-2755-DC48-9FE1-909A894EF113}" srcOrd="1" destOrd="0" presId="urn:microsoft.com/office/officeart/2005/8/layout/hierarchy1"/>
    <dgm:cxn modelId="{C3BD2B3A-70CB-4042-B751-F1FCEC47545C}" type="presParOf" srcId="{32B837DA-9E3D-F848-9604-F1C1EE945C71}" destId="{87CAEE63-A2CE-4C45-BC67-943D0D058256}" srcOrd="1" destOrd="0" presId="urn:microsoft.com/office/officeart/2005/8/layout/hierarchy1"/>
    <dgm:cxn modelId="{AFB5EF29-1ADE-644D-A6A0-578B7FCA3034}" type="presParOf" srcId="{87CAEE63-A2CE-4C45-BC67-943D0D058256}" destId="{1226D13C-B20F-3C45-A17A-FFA74DD38A0D}" srcOrd="0" destOrd="0" presId="urn:microsoft.com/office/officeart/2005/8/layout/hierarchy1"/>
    <dgm:cxn modelId="{0AC7AB4B-2F5F-9E43-8396-D815FDAC39DB}" type="presParOf" srcId="{1226D13C-B20F-3C45-A17A-FFA74DD38A0D}" destId="{2A7277E4-DF00-EB4F-8973-0DB386141AA9}" srcOrd="0" destOrd="0" presId="urn:microsoft.com/office/officeart/2005/8/layout/hierarchy1"/>
    <dgm:cxn modelId="{19F2270D-A353-EF4D-A783-CA5BFFCE8AB7}" type="presParOf" srcId="{1226D13C-B20F-3C45-A17A-FFA74DD38A0D}" destId="{0CEC194E-9ECC-A34E-8941-4F73DF2B63E0}" srcOrd="1" destOrd="0" presId="urn:microsoft.com/office/officeart/2005/8/layout/hierarchy1"/>
    <dgm:cxn modelId="{90316F44-D837-0E43-89EB-C79DFC44FE1B}" type="presParOf" srcId="{87CAEE63-A2CE-4C45-BC67-943D0D058256}" destId="{BB37BF24-2050-6A49-A2C8-0598783E45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40C40E-9D45-4B8F-9177-3118ECBE4715}" type="doc">
      <dgm:prSet loTypeId="urn:microsoft.com/office/officeart/2005/8/layout/bProcess4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AE9DC0BD-6070-409B-9474-38779F001A2C}">
      <dgm:prSet/>
      <dgm:spPr>
        <a:solidFill>
          <a:srgbClr val="FFCBD2">
            <a:alpha val="87039"/>
          </a:srgbClr>
        </a:solidFill>
      </dgm:spPr>
      <dgm:t>
        <a:bodyPr/>
        <a:lstStyle/>
        <a:p>
          <a:r>
            <a:rPr lang="en-US" b="1" u="sng" dirty="0">
              <a:solidFill>
                <a:schemeClr val="tx1"/>
              </a:solidFill>
            </a:rPr>
            <a:t>Forces : </a:t>
          </a:r>
          <a:br>
            <a:rPr lang="en-US" b="1" dirty="0">
              <a:solidFill>
                <a:schemeClr val="tx1"/>
              </a:solidFill>
            </a:rPr>
          </a:b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Transparence </a:t>
          </a:r>
          <a:br>
            <a:rPr lang="en-US" b="1" dirty="0">
              <a:solidFill>
                <a:schemeClr val="tx1"/>
              </a:solidFill>
            </a:rPr>
          </a:br>
          <a:br>
            <a:rPr lang="en-US" b="1" dirty="0">
              <a:solidFill>
                <a:schemeClr val="tx1"/>
              </a:solidFill>
            </a:rPr>
          </a:br>
          <a:r>
            <a:rPr lang="en-US" b="1" dirty="0" err="1">
              <a:solidFill>
                <a:schemeClr val="tx1"/>
              </a:solidFill>
            </a:rPr>
            <a:t>Sécurité</a:t>
          </a:r>
          <a:br>
            <a:rPr lang="en-US" b="1" dirty="0">
              <a:solidFill>
                <a:schemeClr val="tx1"/>
              </a:solidFill>
            </a:rPr>
          </a:br>
          <a:br>
            <a:rPr lang="en-US" b="1" dirty="0">
              <a:solidFill>
                <a:schemeClr val="tx1"/>
              </a:solidFill>
            </a:rPr>
          </a:br>
          <a:r>
            <a:rPr lang="en-US" b="1" dirty="0" err="1">
              <a:solidFill>
                <a:schemeClr val="tx1"/>
              </a:solidFill>
            </a:rPr>
            <a:t>Immuabilité</a:t>
          </a:r>
          <a:br>
            <a:rPr lang="en-US" b="1" dirty="0">
              <a:solidFill>
                <a:schemeClr val="tx1"/>
              </a:solidFill>
            </a:rPr>
          </a:br>
          <a:br>
            <a:rPr lang="en-US" b="1" dirty="0">
              <a:solidFill>
                <a:schemeClr val="tx1"/>
              </a:solidFill>
            </a:rPr>
          </a:br>
          <a:r>
            <a:rPr lang="en-US" b="1" dirty="0" err="1">
              <a:solidFill>
                <a:schemeClr val="tx1"/>
              </a:solidFill>
            </a:rPr>
            <a:t>Traçabilité</a:t>
          </a:r>
          <a:endParaRPr lang="en-US" b="1" dirty="0">
            <a:solidFill>
              <a:schemeClr val="tx1"/>
            </a:solidFill>
          </a:endParaRPr>
        </a:p>
      </dgm:t>
    </dgm:pt>
    <dgm:pt modelId="{CED7DABE-B961-4196-819C-831375345B5C}" type="parTrans" cxnId="{71B5C09A-0689-4933-8787-8397EAE67D7E}">
      <dgm:prSet/>
      <dgm:spPr/>
      <dgm:t>
        <a:bodyPr/>
        <a:lstStyle/>
        <a:p>
          <a:endParaRPr lang="en-US"/>
        </a:p>
      </dgm:t>
    </dgm:pt>
    <dgm:pt modelId="{EFE53A50-D988-47A5-84C5-7CB86CD9B4C0}" type="sibTrans" cxnId="{71B5C09A-0689-4933-8787-8397EAE67D7E}">
      <dgm:prSet/>
      <dgm:spPr/>
      <dgm:t>
        <a:bodyPr/>
        <a:lstStyle/>
        <a:p>
          <a:endParaRPr lang="en-US"/>
        </a:p>
      </dgm:t>
    </dgm:pt>
    <dgm:pt modelId="{6769C18D-7EDA-4AC6-B619-BA859E474C80}">
      <dgm:prSet/>
      <dgm:spPr>
        <a:solidFill>
          <a:schemeClr val="accent5">
            <a:shade val="80000"/>
            <a:hueOff val="-42437"/>
            <a:satOff val="6461"/>
            <a:lumOff val="11691"/>
            <a:alpha val="90000"/>
          </a:schemeClr>
        </a:solidFill>
      </dgm:spPr>
      <dgm:t>
        <a:bodyPr/>
        <a:lstStyle/>
        <a:p>
          <a:r>
            <a:rPr lang="en-US" b="1" u="sng" dirty="0" err="1">
              <a:solidFill>
                <a:schemeClr val="tx1"/>
              </a:solidFill>
            </a:rPr>
            <a:t>Opportunités</a:t>
          </a:r>
          <a:r>
            <a:rPr lang="en-US" b="1" u="sng" dirty="0">
              <a:solidFill>
                <a:schemeClr val="tx1"/>
              </a:solidFill>
            </a:rPr>
            <a:t> :</a:t>
          </a:r>
          <a:br>
            <a:rPr lang="en-US" b="1" dirty="0"/>
          </a:br>
          <a:br>
            <a:rPr lang="en-US" b="1" dirty="0"/>
          </a:br>
          <a:r>
            <a:rPr lang="en-US" b="0" dirty="0">
              <a:solidFill>
                <a:schemeClr val="tx1"/>
              </a:solidFill>
            </a:rPr>
            <a:t>Adoption</a:t>
          </a:r>
          <a:br>
            <a:rPr lang="en-US" b="0" dirty="0">
              <a:solidFill>
                <a:schemeClr val="tx1"/>
              </a:solidFill>
            </a:rPr>
          </a:br>
          <a:br>
            <a:rPr lang="en-US" b="0" dirty="0">
              <a:solidFill>
                <a:schemeClr val="tx1"/>
              </a:solidFill>
            </a:rPr>
          </a:br>
          <a:r>
            <a:rPr lang="en-US" b="0" dirty="0" err="1">
              <a:solidFill>
                <a:schemeClr val="tx1"/>
              </a:solidFill>
            </a:rPr>
            <a:t>Interopérabilité</a:t>
          </a:r>
          <a:br>
            <a:rPr lang="en-US" b="0" dirty="0">
              <a:solidFill>
                <a:schemeClr val="tx1"/>
              </a:solidFill>
            </a:rPr>
          </a:br>
          <a:br>
            <a:rPr lang="en-US" b="0" dirty="0">
              <a:solidFill>
                <a:schemeClr val="tx1"/>
              </a:solidFill>
            </a:rPr>
          </a:br>
          <a:r>
            <a:rPr lang="en-US" b="0" dirty="0">
              <a:solidFill>
                <a:schemeClr val="tx1"/>
              </a:solidFill>
            </a:rPr>
            <a:t>Confiance </a:t>
          </a:r>
          <a:r>
            <a:rPr lang="en-US" b="0" dirty="0" err="1">
              <a:solidFill>
                <a:schemeClr val="tx1"/>
              </a:solidFill>
            </a:rPr>
            <a:t>renforcée</a:t>
          </a:r>
          <a:br>
            <a:rPr lang="en-US" b="0" dirty="0">
              <a:solidFill>
                <a:schemeClr val="tx1"/>
              </a:solidFill>
            </a:rPr>
          </a:br>
          <a:br>
            <a:rPr lang="en-US" b="0" dirty="0">
              <a:solidFill>
                <a:schemeClr val="tx1"/>
              </a:solidFill>
            </a:rPr>
          </a:br>
          <a:r>
            <a:rPr lang="en-US" b="0" dirty="0" err="1">
              <a:solidFill>
                <a:schemeClr val="tx1"/>
              </a:solidFill>
            </a:rPr>
            <a:t>Automatisation</a:t>
          </a:r>
          <a:br>
            <a:rPr lang="en-US" b="0" dirty="0">
              <a:solidFill>
                <a:schemeClr val="tx1"/>
              </a:solidFill>
            </a:rPr>
          </a:br>
          <a:br>
            <a:rPr lang="en-US" b="0" dirty="0">
              <a:solidFill>
                <a:schemeClr val="tx1"/>
              </a:solidFill>
            </a:rPr>
          </a:br>
          <a:endParaRPr lang="en-US" b="0" dirty="0">
            <a:solidFill>
              <a:schemeClr val="tx1"/>
            </a:solidFill>
          </a:endParaRPr>
        </a:p>
      </dgm:t>
    </dgm:pt>
    <dgm:pt modelId="{52AE4558-6626-41FB-A07E-4BCFEC13C336}" type="parTrans" cxnId="{1DAD6D8A-541C-4C21-BBF7-C484A495264B}">
      <dgm:prSet/>
      <dgm:spPr/>
      <dgm:t>
        <a:bodyPr/>
        <a:lstStyle/>
        <a:p>
          <a:endParaRPr lang="en-US"/>
        </a:p>
      </dgm:t>
    </dgm:pt>
    <dgm:pt modelId="{A64C5E27-1DFD-4CD9-A562-742860F33755}" type="sibTrans" cxnId="{1DAD6D8A-541C-4C21-BBF7-C484A495264B}">
      <dgm:prSet/>
      <dgm:spPr/>
      <dgm:t>
        <a:bodyPr/>
        <a:lstStyle/>
        <a:p>
          <a:endParaRPr lang="en-US"/>
        </a:p>
      </dgm:t>
    </dgm:pt>
    <dgm:pt modelId="{29BC2DFC-C20B-4E07-A560-EDD4FA6D3F00}">
      <dgm:prSet/>
      <dgm:spPr>
        <a:solidFill>
          <a:schemeClr val="accent5">
            <a:shade val="80000"/>
            <a:hueOff val="-21219"/>
            <a:satOff val="3230"/>
            <a:lumOff val="5845"/>
            <a:alpha val="91000"/>
          </a:schemeClr>
        </a:solidFill>
      </dgm:spPr>
      <dgm:t>
        <a:bodyPr/>
        <a:lstStyle/>
        <a:p>
          <a:r>
            <a:rPr lang="en-US" b="1" u="sng" dirty="0">
              <a:solidFill>
                <a:schemeClr val="tx1"/>
              </a:solidFill>
            </a:rPr>
            <a:t>Faiblesses :</a:t>
          </a:r>
          <a:br>
            <a:rPr lang="en-US" b="1" dirty="0"/>
          </a:br>
          <a:br>
            <a:rPr lang="en-US" b="1" dirty="0"/>
          </a:br>
          <a:r>
            <a:rPr lang="en-US" b="1" dirty="0" err="1">
              <a:solidFill>
                <a:schemeClr val="tx1"/>
              </a:solidFill>
            </a:rPr>
            <a:t>Complexité</a:t>
          </a:r>
          <a:r>
            <a:rPr lang="en-US" b="1" dirty="0">
              <a:solidFill>
                <a:schemeClr val="tx1"/>
              </a:solidFill>
            </a:rPr>
            <a:t> technique </a:t>
          </a:r>
          <a:br>
            <a:rPr lang="en-US" b="1" dirty="0">
              <a:solidFill>
                <a:schemeClr val="tx1"/>
              </a:solidFill>
            </a:rPr>
          </a:b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Frais de transaction</a:t>
          </a:r>
          <a:br>
            <a:rPr lang="en-US" b="1" dirty="0">
              <a:solidFill>
                <a:schemeClr val="tx1"/>
              </a:solidFill>
            </a:rPr>
          </a:br>
          <a:br>
            <a:rPr lang="en-US" b="1" dirty="0">
              <a:solidFill>
                <a:schemeClr val="tx1"/>
              </a:solidFill>
            </a:rPr>
          </a:br>
          <a:r>
            <a:rPr lang="en-US" b="1" dirty="0" err="1">
              <a:solidFill>
                <a:schemeClr val="tx1"/>
              </a:solidFill>
            </a:rPr>
            <a:t>Scalabilité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limitée</a:t>
          </a:r>
          <a:r>
            <a:rPr lang="en-US" b="1" dirty="0">
              <a:solidFill>
                <a:schemeClr val="tx1"/>
              </a:solidFill>
            </a:rPr>
            <a:t> </a:t>
          </a:r>
          <a:br>
            <a:rPr lang="en-US" dirty="0"/>
          </a:br>
          <a:endParaRPr lang="en-US" dirty="0"/>
        </a:p>
      </dgm:t>
    </dgm:pt>
    <dgm:pt modelId="{224BE616-4259-48BD-9B33-151F00BD6BF6}" type="sibTrans" cxnId="{64D464CE-BF36-426F-A359-81CF4AE1243A}">
      <dgm:prSet/>
      <dgm:spPr/>
      <dgm:t>
        <a:bodyPr/>
        <a:lstStyle/>
        <a:p>
          <a:endParaRPr lang="en-US"/>
        </a:p>
      </dgm:t>
    </dgm:pt>
    <dgm:pt modelId="{3B264471-E0F2-414C-A11B-C46BAD30BE6C}" type="parTrans" cxnId="{64D464CE-BF36-426F-A359-81CF4AE1243A}">
      <dgm:prSet/>
      <dgm:spPr/>
      <dgm:t>
        <a:bodyPr/>
        <a:lstStyle/>
        <a:p>
          <a:endParaRPr lang="en-US"/>
        </a:p>
      </dgm:t>
    </dgm:pt>
    <dgm:pt modelId="{5F920370-2CBD-A346-B4BA-C7844484D49A}">
      <dgm:prSet/>
      <dgm:spPr>
        <a:solidFill>
          <a:srgbClr val="FFCBD2">
            <a:alpha val="86142"/>
          </a:srgbClr>
        </a:solidFill>
      </dgm:spPr>
      <dgm:t>
        <a:bodyPr/>
        <a:lstStyle/>
        <a:p>
          <a:r>
            <a:rPr lang="en-US" b="1" u="sng" dirty="0">
              <a:solidFill>
                <a:schemeClr val="tx1"/>
              </a:solidFill>
            </a:rPr>
            <a:t>Menaces :</a:t>
          </a:r>
          <a:br>
            <a:rPr lang="en-US" b="1" dirty="0"/>
          </a:br>
          <a:br>
            <a:rPr lang="en-US" b="1" dirty="0"/>
          </a:br>
          <a:r>
            <a:rPr lang="en-US" b="1" dirty="0" err="1">
              <a:solidFill>
                <a:schemeClr val="tx1"/>
              </a:solidFill>
            </a:rPr>
            <a:t>Réglementation</a:t>
          </a:r>
          <a:r>
            <a:rPr lang="en-US" b="1" dirty="0">
              <a:solidFill>
                <a:schemeClr val="tx1"/>
              </a:solidFill>
            </a:rPr>
            <a:t> </a:t>
          </a:r>
          <a:br>
            <a:rPr lang="en-US" b="1" dirty="0">
              <a:solidFill>
                <a:schemeClr val="tx1"/>
              </a:solidFill>
            </a:rPr>
          </a:b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Risque de </a:t>
          </a:r>
          <a:r>
            <a:rPr lang="en-US" b="1" dirty="0" err="1">
              <a:solidFill>
                <a:schemeClr val="tx1"/>
              </a:solidFill>
            </a:rPr>
            <a:t>perte</a:t>
          </a:r>
          <a:r>
            <a:rPr lang="en-US" b="1" dirty="0">
              <a:solidFill>
                <a:schemeClr val="tx1"/>
              </a:solidFill>
            </a:rPr>
            <a:t> de </a:t>
          </a:r>
          <a:r>
            <a:rPr lang="en-US" b="1" dirty="0" err="1">
              <a:solidFill>
                <a:schemeClr val="tx1"/>
              </a:solidFill>
            </a:rPr>
            <a:t>clé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privée</a:t>
          </a: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 </a:t>
          </a:r>
          <a:br>
            <a:rPr lang="en-US" b="1" dirty="0">
              <a:solidFill>
                <a:schemeClr val="tx1"/>
              </a:solidFill>
            </a:rPr>
          </a:br>
          <a:r>
            <a:rPr lang="en-US" b="1" dirty="0" err="1">
              <a:solidFill>
                <a:schemeClr val="tx1"/>
              </a:solidFill>
            </a:rPr>
            <a:t>Vulnérabilité</a:t>
          </a:r>
          <a:r>
            <a:rPr lang="en-US" b="1" dirty="0">
              <a:solidFill>
                <a:schemeClr val="tx1"/>
              </a:solidFill>
            </a:rPr>
            <a:t> du smart contract</a:t>
          </a:r>
          <a:br>
            <a:rPr lang="en-US" b="1" dirty="0">
              <a:solidFill>
                <a:schemeClr val="tx1"/>
              </a:solidFill>
            </a:rPr>
          </a:b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Temps de validation des transactions</a:t>
          </a:r>
        </a:p>
      </dgm:t>
    </dgm:pt>
    <dgm:pt modelId="{43E13880-A513-614E-B57F-2F5F9B05EF7C}" type="parTrans" cxnId="{F9E3DFD9-5071-B647-ADE6-60894470CFAC}">
      <dgm:prSet/>
      <dgm:spPr/>
      <dgm:t>
        <a:bodyPr/>
        <a:lstStyle/>
        <a:p>
          <a:endParaRPr lang="en-US"/>
        </a:p>
      </dgm:t>
    </dgm:pt>
    <dgm:pt modelId="{02092BCF-199C-4D4E-8B7C-FBB4464B4DF1}" type="sibTrans" cxnId="{F9E3DFD9-5071-B647-ADE6-60894470CFAC}">
      <dgm:prSet/>
      <dgm:spPr/>
      <dgm:t>
        <a:bodyPr/>
        <a:lstStyle/>
        <a:p>
          <a:endParaRPr lang="en-US"/>
        </a:p>
      </dgm:t>
    </dgm:pt>
    <dgm:pt modelId="{29B276AD-CDAD-6C4B-AF6C-C3D6E873662A}" type="pres">
      <dgm:prSet presAssocID="{FC40C40E-9D45-4B8F-9177-3118ECBE4715}" presName="Name0" presStyleCnt="0">
        <dgm:presLayoutVars>
          <dgm:dir/>
          <dgm:resizeHandles/>
        </dgm:presLayoutVars>
      </dgm:prSet>
      <dgm:spPr/>
    </dgm:pt>
    <dgm:pt modelId="{45B7F8B4-FC6C-9549-9CD9-87B082018BCA}" type="pres">
      <dgm:prSet presAssocID="{AE9DC0BD-6070-409B-9474-38779F001A2C}" presName="compNode" presStyleCnt="0"/>
      <dgm:spPr/>
    </dgm:pt>
    <dgm:pt modelId="{77B5110F-77D1-464E-9042-C03B8F9B367F}" type="pres">
      <dgm:prSet presAssocID="{AE9DC0BD-6070-409B-9474-38779F001A2C}" presName="dummyConnPt" presStyleCnt="0"/>
      <dgm:spPr/>
    </dgm:pt>
    <dgm:pt modelId="{BAE89A26-76A2-9E49-A675-6D04825337AB}" type="pres">
      <dgm:prSet presAssocID="{AE9DC0BD-6070-409B-9474-38779F001A2C}" presName="node" presStyleLbl="node1" presStyleIdx="0" presStyleCnt="4">
        <dgm:presLayoutVars>
          <dgm:bulletEnabled val="1"/>
        </dgm:presLayoutVars>
      </dgm:prSet>
      <dgm:spPr/>
    </dgm:pt>
    <dgm:pt modelId="{D5F3D0E2-2C7D-1B4E-B10F-7CB26E846C2D}" type="pres">
      <dgm:prSet presAssocID="{EFE53A50-D988-47A5-84C5-7CB86CD9B4C0}" presName="sibTrans" presStyleLbl="bgSibTrans2D1" presStyleIdx="0" presStyleCnt="3"/>
      <dgm:spPr/>
    </dgm:pt>
    <dgm:pt modelId="{7A528DB3-CE37-3C41-8E0C-5AA5E25A50DF}" type="pres">
      <dgm:prSet presAssocID="{29BC2DFC-C20B-4E07-A560-EDD4FA6D3F00}" presName="compNode" presStyleCnt="0"/>
      <dgm:spPr/>
    </dgm:pt>
    <dgm:pt modelId="{C8A85EBB-0931-D342-9F61-43A72258EE31}" type="pres">
      <dgm:prSet presAssocID="{29BC2DFC-C20B-4E07-A560-EDD4FA6D3F00}" presName="dummyConnPt" presStyleCnt="0"/>
      <dgm:spPr/>
    </dgm:pt>
    <dgm:pt modelId="{72A24D8D-3A89-8F44-A071-90AC28F53BA2}" type="pres">
      <dgm:prSet presAssocID="{29BC2DFC-C20B-4E07-A560-EDD4FA6D3F00}" presName="node" presStyleLbl="node1" presStyleIdx="1" presStyleCnt="4">
        <dgm:presLayoutVars>
          <dgm:bulletEnabled val="1"/>
        </dgm:presLayoutVars>
      </dgm:prSet>
      <dgm:spPr/>
    </dgm:pt>
    <dgm:pt modelId="{02B42405-CA15-F94A-BB0A-84DA6C3BA127}" type="pres">
      <dgm:prSet presAssocID="{224BE616-4259-48BD-9B33-151F00BD6BF6}" presName="sibTrans" presStyleLbl="bgSibTrans2D1" presStyleIdx="1" presStyleCnt="3"/>
      <dgm:spPr/>
    </dgm:pt>
    <dgm:pt modelId="{495EE7E0-F0AF-D84F-8524-6201528E5DB7}" type="pres">
      <dgm:prSet presAssocID="{6769C18D-7EDA-4AC6-B619-BA859E474C80}" presName="compNode" presStyleCnt="0"/>
      <dgm:spPr/>
    </dgm:pt>
    <dgm:pt modelId="{9E8EB1CF-C0B8-AD42-A607-37F7B1CC8CC3}" type="pres">
      <dgm:prSet presAssocID="{6769C18D-7EDA-4AC6-B619-BA859E474C80}" presName="dummyConnPt" presStyleCnt="0"/>
      <dgm:spPr/>
    </dgm:pt>
    <dgm:pt modelId="{5AF0E3D2-A62A-EA4B-ABDA-4EE1B2D9080E}" type="pres">
      <dgm:prSet presAssocID="{6769C18D-7EDA-4AC6-B619-BA859E474C80}" presName="node" presStyleLbl="node1" presStyleIdx="2" presStyleCnt="4">
        <dgm:presLayoutVars>
          <dgm:bulletEnabled val="1"/>
        </dgm:presLayoutVars>
      </dgm:prSet>
      <dgm:spPr/>
    </dgm:pt>
    <dgm:pt modelId="{08C368C0-FFAB-E147-A2B4-5F5E71A87880}" type="pres">
      <dgm:prSet presAssocID="{A64C5E27-1DFD-4CD9-A562-742860F33755}" presName="sibTrans" presStyleLbl="bgSibTrans2D1" presStyleIdx="2" presStyleCnt="3"/>
      <dgm:spPr/>
    </dgm:pt>
    <dgm:pt modelId="{5C9A779F-3B0D-904E-AFC7-F68751C82651}" type="pres">
      <dgm:prSet presAssocID="{5F920370-2CBD-A346-B4BA-C7844484D49A}" presName="compNode" presStyleCnt="0"/>
      <dgm:spPr/>
    </dgm:pt>
    <dgm:pt modelId="{06A47CB7-CB25-9A46-97A2-051A36DFCEF3}" type="pres">
      <dgm:prSet presAssocID="{5F920370-2CBD-A346-B4BA-C7844484D49A}" presName="dummyConnPt" presStyleCnt="0"/>
      <dgm:spPr/>
    </dgm:pt>
    <dgm:pt modelId="{E6BB3A5B-8CD6-234B-874C-4AFC6EBBFA91}" type="pres">
      <dgm:prSet presAssocID="{5F920370-2CBD-A346-B4BA-C7844484D49A}" presName="node" presStyleLbl="node1" presStyleIdx="3" presStyleCnt="4">
        <dgm:presLayoutVars>
          <dgm:bulletEnabled val="1"/>
        </dgm:presLayoutVars>
      </dgm:prSet>
      <dgm:spPr/>
    </dgm:pt>
  </dgm:ptLst>
  <dgm:cxnLst>
    <dgm:cxn modelId="{AFAC0215-05CC-384C-845A-4D806CE3838B}" type="presOf" srcId="{224BE616-4259-48BD-9B33-151F00BD6BF6}" destId="{02B42405-CA15-F94A-BB0A-84DA6C3BA127}" srcOrd="0" destOrd="0" presId="urn:microsoft.com/office/officeart/2005/8/layout/bProcess4"/>
    <dgm:cxn modelId="{9E51F31B-B14D-7149-B707-DE42BCBFDFE4}" type="presOf" srcId="{FC40C40E-9D45-4B8F-9177-3118ECBE4715}" destId="{29B276AD-CDAD-6C4B-AF6C-C3D6E873662A}" srcOrd="0" destOrd="0" presId="urn:microsoft.com/office/officeart/2005/8/layout/bProcess4"/>
    <dgm:cxn modelId="{11991564-189F-4B43-A877-B510A772CD25}" type="presOf" srcId="{6769C18D-7EDA-4AC6-B619-BA859E474C80}" destId="{5AF0E3D2-A62A-EA4B-ABDA-4EE1B2D9080E}" srcOrd="0" destOrd="0" presId="urn:microsoft.com/office/officeart/2005/8/layout/bProcess4"/>
    <dgm:cxn modelId="{82BB9C67-1A65-904C-8677-624D010131A3}" type="presOf" srcId="{A64C5E27-1DFD-4CD9-A562-742860F33755}" destId="{08C368C0-FFAB-E147-A2B4-5F5E71A87880}" srcOrd="0" destOrd="0" presId="urn:microsoft.com/office/officeart/2005/8/layout/bProcess4"/>
    <dgm:cxn modelId="{20904B76-72A7-EE45-8BF0-9C3EC8C9A29F}" type="presOf" srcId="{EFE53A50-D988-47A5-84C5-7CB86CD9B4C0}" destId="{D5F3D0E2-2C7D-1B4E-B10F-7CB26E846C2D}" srcOrd="0" destOrd="0" presId="urn:microsoft.com/office/officeart/2005/8/layout/bProcess4"/>
    <dgm:cxn modelId="{1DAD6D8A-541C-4C21-BBF7-C484A495264B}" srcId="{FC40C40E-9D45-4B8F-9177-3118ECBE4715}" destId="{6769C18D-7EDA-4AC6-B619-BA859E474C80}" srcOrd="2" destOrd="0" parTransId="{52AE4558-6626-41FB-A07E-4BCFEC13C336}" sibTransId="{A64C5E27-1DFD-4CD9-A562-742860F33755}"/>
    <dgm:cxn modelId="{71B5C09A-0689-4933-8787-8397EAE67D7E}" srcId="{FC40C40E-9D45-4B8F-9177-3118ECBE4715}" destId="{AE9DC0BD-6070-409B-9474-38779F001A2C}" srcOrd="0" destOrd="0" parTransId="{CED7DABE-B961-4196-819C-831375345B5C}" sibTransId="{EFE53A50-D988-47A5-84C5-7CB86CD9B4C0}"/>
    <dgm:cxn modelId="{074A709B-8DB5-9A49-A0BC-61B24C5001A7}" type="presOf" srcId="{AE9DC0BD-6070-409B-9474-38779F001A2C}" destId="{BAE89A26-76A2-9E49-A675-6D04825337AB}" srcOrd="0" destOrd="0" presId="urn:microsoft.com/office/officeart/2005/8/layout/bProcess4"/>
    <dgm:cxn modelId="{41AF5FA6-771C-914F-AA10-8523B7AF76C2}" type="presOf" srcId="{5F920370-2CBD-A346-B4BA-C7844484D49A}" destId="{E6BB3A5B-8CD6-234B-874C-4AFC6EBBFA91}" srcOrd="0" destOrd="0" presId="urn:microsoft.com/office/officeart/2005/8/layout/bProcess4"/>
    <dgm:cxn modelId="{807A32B9-A930-1A44-9DA8-595884DC7137}" type="presOf" srcId="{29BC2DFC-C20B-4E07-A560-EDD4FA6D3F00}" destId="{72A24D8D-3A89-8F44-A071-90AC28F53BA2}" srcOrd="0" destOrd="0" presId="urn:microsoft.com/office/officeart/2005/8/layout/bProcess4"/>
    <dgm:cxn modelId="{64D464CE-BF36-426F-A359-81CF4AE1243A}" srcId="{FC40C40E-9D45-4B8F-9177-3118ECBE4715}" destId="{29BC2DFC-C20B-4E07-A560-EDD4FA6D3F00}" srcOrd="1" destOrd="0" parTransId="{3B264471-E0F2-414C-A11B-C46BAD30BE6C}" sibTransId="{224BE616-4259-48BD-9B33-151F00BD6BF6}"/>
    <dgm:cxn modelId="{F9E3DFD9-5071-B647-ADE6-60894470CFAC}" srcId="{FC40C40E-9D45-4B8F-9177-3118ECBE4715}" destId="{5F920370-2CBD-A346-B4BA-C7844484D49A}" srcOrd="3" destOrd="0" parTransId="{43E13880-A513-614E-B57F-2F5F9B05EF7C}" sibTransId="{02092BCF-199C-4D4E-8B7C-FBB4464B4DF1}"/>
    <dgm:cxn modelId="{8DB349F3-8AC1-6143-9C2A-66E371730C91}" type="presParOf" srcId="{29B276AD-CDAD-6C4B-AF6C-C3D6E873662A}" destId="{45B7F8B4-FC6C-9549-9CD9-87B082018BCA}" srcOrd="0" destOrd="0" presId="urn:microsoft.com/office/officeart/2005/8/layout/bProcess4"/>
    <dgm:cxn modelId="{4F8534BB-AAFA-654B-8433-0AFEB4E88924}" type="presParOf" srcId="{45B7F8B4-FC6C-9549-9CD9-87B082018BCA}" destId="{77B5110F-77D1-464E-9042-C03B8F9B367F}" srcOrd="0" destOrd="0" presId="urn:microsoft.com/office/officeart/2005/8/layout/bProcess4"/>
    <dgm:cxn modelId="{3C61587D-99CF-4B4D-A653-98758EAAAA7C}" type="presParOf" srcId="{45B7F8B4-FC6C-9549-9CD9-87B082018BCA}" destId="{BAE89A26-76A2-9E49-A675-6D04825337AB}" srcOrd="1" destOrd="0" presId="urn:microsoft.com/office/officeart/2005/8/layout/bProcess4"/>
    <dgm:cxn modelId="{88D6B892-4DFC-7048-A97A-9C6D4469368E}" type="presParOf" srcId="{29B276AD-CDAD-6C4B-AF6C-C3D6E873662A}" destId="{D5F3D0E2-2C7D-1B4E-B10F-7CB26E846C2D}" srcOrd="1" destOrd="0" presId="urn:microsoft.com/office/officeart/2005/8/layout/bProcess4"/>
    <dgm:cxn modelId="{8DE785F5-C0F4-0548-A9C1-EADD735AA113}" type="presParOf" srcId="{29B276AD-CDAD-6C4B-AF6C-C3D6E873662A}" destId="{7A528DB3-CE37-3C41-8E0C-5AA5E25A50DF}" srcOrd="2" destOrd="0" presId="urn:microsoft.com/office/officeart/2005/8/layout/bProcess4"/>
    <dgm:cxn modelId="{D0235FB4-8338-934F-8971-5DA7A9BE84B1}" type="presParOf" srcId="{7A528DB3-CE37-3C41-8E0C-5AA5E25A50DF}" destId="{C8A85EBB-0931-D342-9F61-43A72258EE31}" srcOrd="0" destOrd="0" presId="urn:microsoft.com/office/officeart/2005/8/layout/bProcess4"/>
    <dgm:cxn modelId="{25A5070F-7A16-A24F-B11F-7483F1D731F8}" type="presParOf" srcId="{7A528DB3-CE37-3C41-8E0C-5AA5E25A50DF}" destId="{72A24D8D-3A89-8F44-A071-90AC28F53BA2}" srcOrd="1" destOrd="0" presId="urn:microsoft.com/office/officeart/2005/8/layout/bProcess4"/>
    <dgm:cxn modelId="{98B71CF7-4DF6-A14E-A3BB-CDD83710D87C}" type="presParOf" srcId="{29B276AD-CDAD-6C4B-AF6C-C3D6E873662A}" destId="{02B42405-CA15-F94A-BB0A-84DA6C3BA127}" srcOrd="3" destOrd="0" presId="urn:microsoft.com/office/officeart/2005/8/layout/bProcess4"/>
    <dgm:cxn modelId="{1F5CD0A2-D71D-2040-A3FB-8B907908FEBE}" type="presParOf" srcId="{29B276AD-CDAD-6C4B-AF6C-C3D6E873662A}" destId="{495EE7E0-F0AF-D84F-8524-6201528E5DB7}" srcOrd="4" destOrd="0" presId="urn:microsoft.com/office/officeart/2005/8/layout/bProcess4"/>
    <dgm:cxn modelId="{0E0ABF0A-8D9C-2C4E-AFCB-95BEF5F0BD82}" type="presParOf" srcId="{495EE7E0-F0AF-D84F-8524-6201528E5DB7}" destId="{9E8EB1CF-C0B8-AD42-A607-37F7B1CC8CC3}" srcOrd="0" destOrd="0" presId="urn:microsoft.com/office/officeart/2005/8/layout/bProcess4"/>
    <dgm:cxn modelId="{7A930425-DE1D-CC4A-B640-51475A2E1EFF}" type="presParOf" srcId="{495EE7E0-F0AF-D84F-8524-6201528E5DB7}" destId="{5AF0E3D2-A62A-EA4B-ABDA-4EE1B2D9080E}" srcOrd="1" destOrd="0" presId="urn:microsoft.com/office/officeart/2005/8/layout/bProcess4"/>
    <dgm:cxn modelId="{DE291363-407B-0340-AF90-A31B881D789C}" type="presParOf" srcId="{29B276AD-CDAD-6C4B-AF6C-C3D6E873662A}" destId="{08C368C0-FFAB-E147-A2B4-5F5E71A87880}" srcOrd="5" destOrd="0" presId="urn:microsoft.com/office/officeart/2005/8/layout/bProcess4"/>
    <dgm:cxn modelId="{C034DFC4-F62A-E840-8C47-149AFFFD8A06}" type="presParOf" srcId="{29B276AD-CDAD-6C4B-AF6C-C3D6E873662A}" destId="{5C9A779F-3B0D-904E-AFC7-F68751C82651}" srcOrd="6" destOrd="0" presId="urn:microsoft.com/office/officeart/2005/8/layout/bProcess4"/>
    <dgm:cxn modelId="{6A2628FE-8DBE-3B4E-AD15-C6DFD9646B40}" type="presParOf" srcId="{5C9A779F-3B0D-904E-AFC7-F68751C82651}" destId="{06A47CB7-CB25-9A46-97A2-051A36DFCEF3}" srcOrd="0" destOrd="0" presId="urn:microsoft.com/office/officeart/2005/8/layout/bProcess4"/>
    <dgm:cxn modelId="{7F6B9EDB-631A-6D44-B03E-8BD74108DF97}" type="presParOf" srcId="{5C9A779F-3B0D-904E-AFC7-F68751C82651}" destId="{E6BB3A5B-8CD6-234B-874C-4AFC6EBBFA9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D08EA3-7368-4E8E-92EA-1F062A67276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CC543B-A13F-4528-8CAD-75967C139856}">
      <dgm:prSet/>
      <dgm:spPr/>
      <dgm:t>
        <a:bodyPr/>
        <a:lstStyle/>
        <a:p>
          <a:r>
            <a:rPr lang="en-US" b="1" dirty="0"/>
            <a:t>- Environnement de test</a:t>
          </a:r>
          <a:endParaRPr lang="en-US" dirty="0"/>
        </a:p>
      </dgm:t>
    </dgm:pt>
    <dgm:pt modelId="{22830F0D-3127-4427-948C-316307E26BE7}" type="parTrans" cxnId="{BF881F8A-169C-4E11-8362-DFB82CF7330A}">
      <dgm:prSet/>
      <dgm:spPr/>
      <dgm:t>
        <a:bodyPr/>
        <a:lstStyle/>
        <a:p>
          <a:endParaRPr lang="en-US"/>
        </a:p>
      </dgm:t>
    </dgm:pt>
    <dgm:pt modelId="{25A59D23-B9D8-41D6-AC36-119C935BF2D4}" type="sibTrans" cxnId="{BF881F8A-169C-4E11-8362-DFB82CF7330A}">
      <dgm:prSet/>
      <dgm:spPr/>
      <dgm:t>
        <a:bodyPr/>
        <a:lstStyle/>
        <a:p>
          <a:endParaRPr lang="en-US"/>
        </a:p>
      </dgm:t>
    </dgm:pt>
    <dgm:pt modelId="{B0D44108-25D6-47DB-B569-3DCF0078C2F9}">
      <dgm:prSet/>
      <dgm:spPr/>
      <dgm:t>
        <a:bodyPr/>
        <a:lstStyle/>
        <a:p>
          <a:r>
            <a:rPr lang="en-US" dirty="0"/>
            <a:t>Réseau Ethereum de test </a:t>
          </a:r>
          <a:r>
            <a:rPr lang="en-US" dirty="0" err="1"/>
            <a:t>utilisé</a:t>
          </a:r>
          <a:r>
            <a:rPr lang="en-US" dirty="0"/>
            <a:t> : </a:t>
          </a:r>
          <a:r>
            <a:rPr lang="en-US" b="1" dirty="0" err="1"/>
            <a:t>Sepolia</a:t>
          </a:r>
          <a:endParaRPr lang="en-US" dirty="0"/>
        </a:p>
      </dgm:t>
    </dgm:pt>
    <dgm:pt modelId="{C42B1509-8A36-40E6-B117-6146F29EADC1}" type="parTrans" cxnId="{9F9E62D5-1C8E-4230-8677-83636F4AA6B5}">
      <dgm:prSet/>
      <dgm:spPr/>
      <dgm:t>
        <a:bodyPr/>
        <a:lstStyle/>
        <a:p>
          <a:endParaRPr lang="en-US"/>
        </a:p>
      </dgm:t>
    </dgm:pt>
    <dgm:pt modelId="{E0851797-D626-49C1-AE47-95D15F510F75}" type="sibTrans" cxnId="{9F9E62D5-1C8E-4230-8677-83636F4AA6B5}">
      <dgm:prSet/>
      <dgm:spPr/>
      <dgm:t>
        <a:bodyPr/>
        <a:lstStyle/>
        <a:p>
          <a:endParaRPr lang="en-US"/>
        </a:p>
      </dgm:t>
    </dgm:pt>
    <dgm:pt modelId="{FA088A0F-D299-4EFA-B370-289151919C0B}">
      <dgm:prSet/>
      <dgm:spPr/>
      <dgm:t>
        <a:bodyPr/>
        <a:lstStyle/>
        <a:p>
          <a:r>
            <a:rPr lang="en-US"/>
            <a:t>IDE : </a:t>
          </a:r>
          <a:r>
            <a:rPr lang="en-US" b="1"/>
            <a:t>Remix</a:t>
          </a:r>
          <a:r>
            <a:rPr lang="en-US"/>
            <a:t> avec intégration de </a:t>
          </a:r>
          <a:r>
            <a:rPr lang="en-US" b="1"/>
            <a:t>MetaMask</a:t>
          </a:r>
          <a:r>
            <a:rPr lang="en-US"/>
            <a:t>.</a:t>
          </a:r>
        </a:p>
      </dgm:t>
    </dgm:pt>
    <dgm:pt modelId="{C774229F-C6DC-4DE7-8789-FCFC9A2785C9}" type="parTrans" cxnId="{BB11E1A7-9D9C-4A63-AE3F-2769D3E107B6}">
      <dgm:prSet/>
      <dgm:spPr/>
      <dgm:t>
        <a:bodyPr/>
        <a:lstStyle/>
        <a:p>
          <a:endParaRPr lang="en-US"/>
        </a:p>
      </dgm:t>
    </dgm:pt>
    <dgm:pt modelId="{CCB00DE5-2E50-4DB4-98EE-5748826F2E0F}" type="sibTrans" cxnId="{BB11E1A7-9D9C-4A63-AE3F-2769D3E107B6}">
      <dgm:prSet/>
      <dgm:spPr/>
      <dgm:t>
        <a:bodyPr/>
        <a:lstStyle/>
        <a:p>
          <a:endParaRPr lang="en-US"/>
        </a:p>
      </dgm:t>
    </dgm:pt>
    <dgm:pt modelId="{FC084E0F-B2F0-4182-83A7-AA5D82EDCC59}">
      <dgm:prSet/>
      <dgm:spPr/>
      <dgm:t>
        <a:bodyPr/>
        <a:lstStyle/>
        <a:p>
          <a:r>
            <a:rPr lang="en-US" dirty="0" err="1"/>
            <a:t>Langage</a:t>
          </a:r>
          <a:r>
            <a:rPr lang="en-US" dirty="0"/>
            <a:t> : </a:t>
          </a:r>
          <a:r>
            <a:rPr lang="en-US" b="1" dirty="0"/>
            <a:t>Solidity v0.8.29</a:t>
          </a:r>
          <a:endParaRPr lang="en-US" dirty="0"/>
        </a:p>
      </dgm:t>
    </dgm:pt>
    <dgm:pt modelId="{CCED5D2D-36A2-4B8F-A3A1-31D0FC87FDD1}" type="parTrans" cxnId="{B9317DE9-E4AB-4C46-8D0E-9809704CA582}">
      <dgm:prSet/>
      <dgm:spPr/>
      <dgm:t>
        <a:bodyPr/>
        <a:lstStyle/>
        <a:p>
          <a:endParaRPr lang="en-US"/>
        </a:p>
      </dgm:t>
    </dgm:pt>
    <dgm:pt modelId="{A4CDA279-CDD1-4C58-8EA4-E30DFE644FA8}" type="sibTrans" cxnId="{B9317DE9-E4AB-4C46-8D0E-9809704CA582}">
      <dgm:prSet/>
      <dgm:spPr/>
      <dgm:t>
        <a:bodyPr/>
        <a:lstStyle/>
        <a:p>
          <a:endParaRPr lang="en-US"/>
        </a:p>
      </dgm:t>
    </dgm:pt>
    <dgm:pt modelId="{49BAF98A-EB97-4E6A-802D-5E8795FDA0BE}">
      <dgm:prSet/>
      <dgm:spPr/>
      <dgm:t>
        <a:bodyPr/>
        <a:lstStyle/>
        <a:p>
          <a:r>
            <a:rPr lang="en-US" b="1" dirty="0"/>
            <a:t>- </a:t>
          </a:r>
          <a:r>
            <a:rPr lang="en-US" b="1" dirty="0" err="1"/>
            <a:t>Fichiers</a:t>
          </a:r>
          <a:r>
            <a:rPr lang="en-US" b="1" dirty="0"/>
            <a:t>, </a:t>
          </a:r>
          <a:r>
            <a:rPr lang="en-US" b="1" dirty="0" err="1"/>
            <a:t>rôles</a:t>
          </a:r>
          <a:r>
            <a:rPr lang="en-US" b="1" dirty="0"/>
            <a:t> et interactions</a:t>
          </a:r>
          <a:endParaRPr lang="en-US" dirty="0"/>
        </a:p>
      </dgm:t>
    </dgm:pt>
    <dgm:pt modelId="{924BCC07-8D8D-4787-97B8-BCDFE5D90ECF}" type="parTrans" cxnId="{B84D8A3F-4F9D-4DC2-821E-6A314D755479}">
      <dgm:prSet/>
      <dgm:spPr/>
      <dgm:t>
        <a:bodyPr/>
        <a:lstStyle/>
        <a:p>
          <a:endParaRPr lang="en-US"/>
        </a:p>
      </dgm:t>
    </dgm:pt>
    <dgm:pt modelId="{2F851114-CFE8-4A49-8895-57702D0DABB7}" type="sibTrans" cxnId="{B84D8A3F-4F9D-4DC2-821E-6A314D755479}">
      <dgm:prSet/>
      <dgm:spPr/>
      <dgm:t>
        <a:bodyPr/>
        <a:lstStyle/>
        <a:p>
          <a:endParaRPr lang="en-US"/>
        </a:p>
      </dgm:t>
    </dgm:pt>
    <dgm:pt modelId="{5B48918A-8DF1-4E46-B66B-C310F383281C}">
      <dgm:prSet/>
      <dgm:spPr/>
      <dgm:t>
        <a:bodyPr/>
        <a:lstStyle/>
        <a:p>
          <a:r>
            <a:rPr lang="en-US"/>
            <a:t>Whitelist.sol : gère la liste des votants autorisés</a:t>
          </a:r>
        </a:p>
      </dgm:t>
    </dgm:pt>
    <dgm:pt modelId="{C636090F-56F1-431D-88B3-5ADB6B3F4F92}" type="parTrans" cxnId="{03842D7E-1E2A-4C7A-B921-2B999EEE9927}">
      <dgm:prSet/>
      <dgm:spPr/>
      <dgm:t>
        <a:bodyPr/>
        <a:lstStyle/>
        <a:p>
          <a:endParaRPr lang="en-US"/>
        </a:p>
      </dgm:t>
    </dgm:pt>
    <dgm:pt modelId="{1D37C9B7-928E-420A-B7C1-58BCC6649BF8}" type="sibTrans" cxnId="{03842D7E-1E2A-4C7A-B921-2B999EEE9927}">
      <dgm:prSet/>
      <dgm:spPr/>
      <dgm:t>
        <a:bodyPr/>
        <a:lstStyle/>
        <a:p>
          <a:endParaRPr lang="en-US"/>
        </a:p>
      </dgm:t>
    </dgm:pt>
    <dgm:pt modelId="{FCA43923-229D-490B-8673-0A17B54E438A}">
      <dgm:prSet/>
      <dgm:spPr/>
      <dgm:t>
        <a:bodyPr/>
        <a:lstStyle/>
        <a:p>
          <a:r>
            <a:rPr lang="en-US"/>
            <a:t>VoteAG.sol : contient toute la logique métier du vote</a:t>
          </a:r>
        </a:p>
      </dgm:t>
    </dgm:pt>
    <dgm:pt modelId="{9E8AC262-C280-4F35-9AF9-82A0DDEC4892}" type="parTrans" cxnId="{E8E571A4-CAAE-476D-B4BF-4BB32CBDC316}">
      <dgm:prSet/>
      <dgm:spPr/>
      <dgm:t>
        <a:bodyPr/>
        <a:lstStyle/>
        <a:p>
          <a:endParaRPr lang="en-US"/>
        </a:p>
      </dgm:t>
    </dgm:pt>
    <dgm:pt modelId="{68469304-9433-45C4-A216-E28F967BE65F}" type="sibTrans" cxnId="{E8E571A4-CAAE-476D-B4BF-4BB32CBDC316}">
      <dgm:prSet/>
      <dgm:spPr/>
      <dgm:t>
        <a:bodyPr/>
        <a:lstStyle/>
        <a:p>
          <a:endParaRPr lang="en-US"/>
        </a:p>
      </dgm:t>
    </dgm:pt>
    <dgm:pt modelId="{8430E216-9E23-274C-88FC-34F722817C2D}">
      <dgm:prSet/>
      <dgm:spPr/>
      <dgm:t>
        <a:bodyPr/>
        <a:lstStyle/>
        <a:p>
          <a:r>
            <a:rPr lang="en-US" dirty="0" err="1"/>
            <a:t>Ownable.sol</a:t>
          </a:r>
          <a:r>
            <a:rPr lang="en-US" dirty="0"/>
            <a:t> : </a:t>
          </a:r>
          <a:r>
            <a:rPr lang="en-US" dirty="0" err="1"/>
            <a:t>gère</a:t>
          </a:r>
          <a:r>
            <a:rPr lang="en-US" dirty="0"/>
            <a:t> le </a:t>
          </a:r>
          <a:r>
            <a:rPr lang="en-US" dirty="0" err="1"/>
            <a:t>rôle</a:t>
          </a:r>
          <a:r>
            <a:rPr lang="en-US" dirty="0"/>
            <a:t> du </a:t>
          </a:r>
          <a:r>
            <a:rPr lang="en-US" dirty="0" err="1"/>
            <a:t>président</a:t>
          </a:r>
          <a:r>
            <a:rPr lang="en-US" dirty="0"/>
            <a:t> (propriétaire du </a:t>
          </a:r>
          <a:r>
            <a:rPr lang="en-US" dirty="0" err="1"/>
            <a:t>contrat</a:t>
          </a:r>
          <a:r>
            <a:rPr lang="en-US" dirty="0"/>
            <a:t>)</a:t>
          </a:r>
        </a:p>
      </dgm:t>
    </dgm:pt>
    <dgm:pt modelId="{1F7A0538-FFBA-0B4A-9E3D-ACED5B3D4DC0}" type="parTrans" cxnId="{0B533001-A543-B241-BC40-2E1BF14EC52E}">
      <dgm:prSet/>
      <dgm:spPr/>
      <dgm:t>
        <a:bodyPr/>
        <a:lstStyle/>
        <a:p>
          <a:endParaRPr lang="en-US"/>
        </a:p>
      </dgm:t>
    </dgm:pt>
    <dgm:pt modelId="{326D1153-11E3-2A45-8529-2225D8F74877}" type="sibTrans" cxnId="{0B533001-A543-B241-BC40-2E1BF14EC52E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B3A96EC4-8102-9047-B340-78E5D87ECA32}" type="pres">
      <dgm:prSet presAssocID="{C0D08EA3-7368-4E8E-92EA-1F062A672760}" presName="Name0" presStyleCnt="0">
        <dgm:presLayoutVars>
          <dgm:dir/>
          <dgm:resizeHandles val="exact"/>
        </dgm:presLayoutVars>
      </dgm:prSet>
      <dgm:spPr/>
    </dgm:pt>
    <dgm:pt modelId="{C8C9BAA3-8AD4-3243-B32E-BA61917414E1}" type="pres">
      <dgm:prSet presAssocID="{0BCC543B-A13F-4528-8CAD-75967C139856}" presName="node" presStyleLbl="node1" presStyleIdx="0" presStyleCnt="8">
        <dgm:presLayoutVars>
          <dgm:bulletEnabled val="1"/>
        </dgm:presLayoutVars>
      </dgm:prSet>
      <dgm:spPr/>
    </dgm:pt>
    <dgm:pt modelId="{6B284E1A-371A-0746-8081-303C2CC09599}" type="pres">
      <dgm:prSet presAssocID="{25A59D23-B9D8-41D6-AC36-119C935BF2D4}" presName="sibTrans" presStyleLbl="sibTrans1D1" presStyleIdx="0" presStyleCnt="7"/>
      <dgm:spPr/>
    </dgm:pt>
    <dgm:pt modelId="{C3C2FF55-469F-BD44-A81F-0B28FD797779}" type="pres">
      <dgm:prSet presAssocID="{25A59D23-B9D8-41D6-AC36-119C935BF2D4}" presName="connectorText" presStyleLbl="sibTrans1D1" presStyleIdx="0" presStyleCnt="7"/>
      <dgm:spPr/>
    </dgm:pt>
    <dgm:pt modelId="{5CD38B9A-C171-2746-BA0D-FCD5AC08ED8F}" type="pres">
      <dgm:prSet presAssocID="{B0D44108-25D6-47DB-B569-3DCF0078C2F9}" presName="node" presStyleLbl="node1" presStyleIdx="1" presStyleCnt="8">
        <dgm:presLayoutVars>
          <dgm:bulletEnabled val="1"/>
        </dgm:presLayoutVars>
      </dgm:prSet>
      <dgm:spPr/>
    </dgm:pt>
    <dgm:pt modelId="{0785A764-3AC5-554F-A73F-754C2810CB3A}" type="pres">
      <dgm:prSet presAssocID="{E0851797-D626-49C1-AE47-95D15F510F75}" presName="sibTrans" presStyleLbl="sibTrans1D1" presStyleIdx="1" presStyleCnt="7"/>
      <dgm:spPr/>
    </dgm:pt>
    <dgm:pt modelId="{BD6F86EC-D946-D647-AB2F-A7C914632863}" type="pres">
      <dgm:prSet presAssocID="{E0851797-D626-49C1-AE47-95D15F510F75}" presName="connectorText" presStyleLbl="sibTrans1D1" presStyleIdx="1" presStyleCnt="7"/>
      <dgm:spPr/>
    </dgm:pt>
    <dgm:pt modelId="{FF27457A-1FAA-554E-A724-D8AA6FC1579B}" type="pres">
      <dgm:prSet presAssocID="{FA088A0F-D299-4EFA-B370-289151919C0B}" presName="node" presStyleLbl="node1" presStyleIdx="2" presStyleCnt="8">
        <dgm:presLayoutVars>
          <dgm:bulletEnabled val="1"/>
        </dgm:presLayoutVars>
      </dgm:prSet>
      <dgm:spPr/>
    </dgm:pt>
    <dgm:pt modelId="{C2A97B9A-593F-7E47-9E61-CCC8E75E0139}" type="pres">
      <dgm:prSet presAssocID="{CCB00DE5-2E50-4DB4-98EE-5748826F2E0F}" presName="sibTrans" presStyleLbl="sibTrans1D1" presStyleIdx="2" presStyleCnt="7"/>
      <dgm:spPr/>
    </dgm:pt>
    <dgm:pt modelId="{15033882-C527-554F-9AF2-A4B7E9101B8F}" type="pres">
      <dgm:prSet presAssocID="{CCB00DE5-2E50-4DB4-98EE-5748826F2E0F}" presName="connectorText" presStyleLbl="sibTrans1D1" presStyleIdx="2" presStyleCnt="7"/>
      <dgm:spPr/>
    </dgm:pt>
    <dgm:pt modelId="{215B1052-90E5-F646-A4B0-7B2E9D77FCB8}" type="pres">
      <dgm:prSet presAssocID="{FC084E0F-B2F0-4182-83A7-AA5D82EDCC59}" presName="node" presStyleLbl="node1" presStyleIdx="3" presStyleCnt="8">
        <dgm:presLayoutVars>
          <dgm:bulletEnabled val="1"/>
        </dgm:presLayoutVars>
      </dgm:prSet>
      <dgm:spPr/>
    </dgm:pt>
    <dgm:pt modelId="{D57042A7-F514-9041-B7CA-43F3F4678575}" type="pres">
      <dgm:prSet presAssocID="{A4CDA279-CDD1-4C58-8EA4-E30DFE644FA8}" presName="sibTrans" presStyleLbl="sibTrans1D1" presStyleIdx="3" presStyleCnt="7"/>
      <dgm:spPr/>
    </dgm:pt>
    <dgm:pt modelId="{0F41B967-5EF7-5B42-8E71-932DDE28FAAD}" type="pres">
      <dgm:prSet presAssocID="{A4CDA279-CDD1-4C58-8EA4-E30DFE644FA8}" presName="connectorText" presStyleLbl="sibTrans1D1" presStyleIdx="3" presStyleCnt="7"/>
      <dgm:spPr/>
    </dgm:pt>
    <dgm:pt modelId="{7DAD635D-4969-FF4F-A4C5-DC81CA65DC8A}" type="pres">
      <dgm:prSet presAssocID="{49BAF98A-EB97-4E6A-802D-5E8795FDA0BE}" presName="node" presStyleLbl="node1" presStyleIdx="4" presStyleCnt="8">
        <dgm:presLayoutVars>
          <dgm:bulletEnabled val="1"/>
        </dgm:presLayoutVars>
      </dgm:prSet>
      <dgm:spPr/>
    </dgm:pt>
    <dgm:pt modelId="{2C3E60B4-C6FA-6842-9424-4D438621B3AA}" type="pres">
      <dgm:prSet presAssocID="{2F851114-CFE8-4A49-8895-57702D0DABB7}" presName="sibTrans" presStyleLbl="sibTrans1D1" presStyleIdx="4" presStyleCnt="7"/>
      <dgm:spPr/>
    </dgm:pt>
    <dgm:pt modelId="{CE9959B5-711D-6146-AED8-1B575AA3DF9B}" type="pres">
      <dgm:prSet presAssocID="{2F851114-CFE8-4A49-8895-57702D0DABB7}" presName="connectorText" presStyleLbl="sibTrans1D1" presStyleIdx="4" presStyleCnt="7"/>
      <dgm:spPr/>
    </dgm:pt>
    <dgm:pt modelId="{4B363C9D-59A7-3D48-AD8D-15F1B0292667}" type="pres">
      <dgm:prSet presAssocID="{8430E216-9E23-274C-88FC-34F722817C2D}" presName="node" presStyleLbl="node1" presStyleIdx="5" presStyleCnt="8">
        <dgm:presLayoutVars>
          <dgm:bulletEnabled val="1"/>
        </dgm:presLayoutVars>
      </dgm:prSet>
      <dgm:spPr/>
    </dgm:pt>
    <dgm:pt modelId="{09AD04E1-4D8F-F549-95C6-D65104527B17}" type="pres">
      <dgm:prSet presAssocID="{326D1153-11E3-2A45-8529-2225D8F74877}" presName="sibTrans" presStyleLbl="sibTrans1D1" presStyleIdx="5" presStyleCnt="7"/>
      <dgm:spPr/>
    </dgm:pt>
    <dgm:pt modelId="{1BB49411-CB60-1243-BF9A-DF222F3A65B9}" type="pres">
      <dgm:prSet presAssocID="{326D1153-11E3-2A45-8529-2225D8F74877}" presName="connectorText" presStyleLbl="sibTrans1D1" presStyleIdx="5" presStyleCnt="7"/>
      <dgm:spPr/>
    </dgm:pt>
    <dgm:pt modelId="{01507B81-2D7C-9E46-A612-33B6907F0808}" type="pres">
      <dgm:prSet presAssocID="{5B48918A-8DF1-4E46-B66B-C310F383281C}" presName="node" presStyleLbl="node1" presStyleIdx="6" presStyleCnt="8">
        <dgm:presLayoutVars>
          <dgm:bulletEnabled val="1"/>
        </dgm:presLayoutVars>
      </dgm:prSet>
      <dgm:spPr/>
    </dgm:pt>
    <dgm:pt modelId="{EBF44528-D83E-3440-80BF-7ABB8DD0BA5E}" type="pres">
      <dgm:prSet presAssocID="{1D37C9B7-928E-420A-B7C1-58BCC6649BF8}" presName="sibTrans" presStyleLbl="sibTrans1D1" presStyleIdx="6" presStyleCnt="7"/>
      <dgm:spPr/>
    </dgm:pt>
    <dgm:pt modelId="{09E52414-699B-674B-916A-F9908D493E51}" type="pres">
      <dgm:prSet presAssocID="{1D37C9B7-928E-420A-B7C1-58BCC6649BF8}" presName="connectorText" presStyleLbl="sibTrans1D1" presStyleIdx="6" presStyleCnt="7"/>
      <dgm:spPr/>
    </dgm:pt>
    <dgm:pt modelId="{6E5FD3D3-5DC0-2F4C-AC4B-66C92C281401}" type="pres">
      <dgm:prSet presAssocID="{FCA43923-229D-490B-8673-0A17B54E438A}" presName="node" presStyleLbl="node1" presStyleIdx="7" presStyleCnt="8">
        <dgm:presLayoutVars>
          <dgm:bulletEnabled val="1"/>
        </dgm:presLayoutVars>
      </dgm:prSet>
      <dgm:spPr/>
    </dgm:pt>
  </dgm:ptLst>
  <dgm:cxnLst>
    <dgm:cxn modelId="{0B533001-A543-B241-BC40-2E1BF14EC52E}" srcId="{C0D08EA3-7368-4E8E-92EA-1F062A672760}" destId="{8430E216-9E23-274C-88FC-34F722817C2D}" srcOrd="5" destOrd="0" parTransId="{1F7A0538-FFBA-0B4A-9E3D-ACED5B3D4DC0}" sibTransId="{326D1153-11E3-2A45-8529-2225D8F74877}"/>
    <dgm:cxn modelId="{3EAC681F-07F5-5842-A93F-1694EA098FB7}" type="presOf" srcId="{0BCC543B-A13F-4528-8CAD-75967C139856}" destId="{C8C9BAA3-8AD4-3243-B32E-BA61917414E1}" srcOrd="0" destOrd="0" presId="urn:microsoft.com/office/officeart/2016/7/layout/RepeatingBendingProcessNew"/>
    <dgm:cxn modelId="{ED272728-D11B-B746-97C8-B749F61BD828}" type="presOf" srcId="{CCB00DE5-2E50-4DB4-98EE-5748826F2E0F}" destId="{C2A97B9A-593F-7E47-9E61-CCC8E75E0139}" srcOrd="0" destOrd="0" presId="urn:microsoft.com/office/officeart/2016/7/layout/RepeatingBendingProcessNew"/>
    <dgm:cxn modelId="{E0E4ED37-E9E6-A747-9005-45E364D75576}" type="presOf" srcId="{49BAF98A-EB97-4E6A-802D-5E8795FDA0BE}" destId="{7DAD635D-4969-FF4F-A4C5-DC81CA65DC8A}" srcOrd="0" destOrd="0" presId="urn:microsoft.com/office/officeart/2016/7/layout/RepeatingBendingProcessNew"/>
    <dgm:cxn modelId="{B84D8A3F-4F9D-4DC2-821E-6A314D755479}" srcId="{C0D08EA3-7368-4E8E-92EA-1F062A672760}" destId="{49BAF98A-EB97-4E6A-802D-5E8795FDA0BE}" srcOrd="4" destOrd="0" parTransId="{924BCC07-8D8D-4787-97B8-BCDFE5D90ECF}" sibTransId="{2F851114-CFE8-4A49-8895-57702D0DABB7}"/>
    <dgm:cxn modelId="{98CDC43F-86DC-194F-82AC-EDE404058EA9}" type="presOf" srcId="{FC084E0F-B2F0-4182-83A7-AA5D82EDCC59}" destId="{215B1052-90E5-F646-A4B0-7B2E9D77FCB8}" srcOrd="0" destOrd="0" presId="urn:microsoft.com/office/officeart/2016/7/layout/RepeatingBendingProcessNew"/>
    <dgm:cxn modelId="{44E2AF4C-9DE1-5541-A90D-C615D456A1ED}" type="presOf" srcId="{1D37C9B7-928E-420A-B7C1-58BCC6649BF8}" destId="{09E52414-699B-674B-916A-F9908D493E51}" srcOrd="1" destOrd="0" presId="urn:microsoft.com/office/officeart/2016/7/layout/RepeatingBendingProcessNew"/>
    <dgm:cxn modelId="{8A7AC45F-D888-014A-8C40-D89F7D4E5CE5}" type="presOf" srcId="{A4CDA279-CDD1-4C58-8EA4-E30DFE644FA8}" destId="{D57042A7-F514-9041-B7CA-43F3F4678575}" srcOrd="0" destOrd="0" presId="urn:microsoft.com/office/officeart/2016/7/layout/RepeatingBendingProcessNew"/>
    <dgm:cxn modelId="{8B661762-A1E0-594F-B6C8-5302CE8A3D4C}" type="presOf" srcId="{CCB00DE5-2E50-4DB4-98EE-5748826F2E0F}" destId="{15033882-C527-554F-9AF2-A4B7E9101B8F}" srcOrd="1" destOrd="0" presId="urn:microsoft.com/office/officeart/2016/7/layout/RepeatingBendingProcessNew"/>
    <dgm:cxn modelId="{03842D7E-1E2A-4C7A-B921-2B999EEE9927}" srcId="{C0D08EA3-7368-4E8E-92EA-1F062A672760}" destId="{5B48918A-8DF1-4E46-B66B-C310F383281C}" srcOrd="6" destOrd="0" parTransId="{C636090F-56F1-431D-88B3-5ADB6B3F4F92}" sibTransId="{1D37C9B7-928E-420A-B7C1-58BCC6649BF8}"/>
    <dgm:cxn modelId="{64CC0883-E122-F949-88F3-C85940718970}" type="presOf" srcId="{FCA43923-229D-490B-8673-0A17B54E438A}" destId="{6E5FD3D3-5DC0-2F4C-AC4B-66C92C281401}" srcOrd="0" destOrd="0" presId="urn:microsoft.com/office/officeart/2016/7/layout/RepeatingBendingProcessNew"/>
    <dgm:cxn modelId="{A959D684-20E9-8540-ADEE-AB3F8604FDEA}" type="presOf" srcId="{1D37C9B7-928E-420A-B7C1-58BCC6649BF8}" destId="{EBF44528-D83E-3440-80BF-7ABB8DD0BA5E}" srcOrd="0" destOrd="0" presId="urn:microsoft.com/office/officeart/2016/7/layout/RepeatingBendingProcessNew"/>
    <dgm:cxn modelId="{B66A8387-81E2-5144-913D-FBF22393D7B0}" type="presOf" srcId="{E0851797-D626-49C1-AE47-95D15F510F75}" destId="{BD6F86EC-D946-D647-AB2F-A7C914632863}" srcOrd="1" destOrd="0" presId="urn:microsoft.com/office/officeart/2016/7/layout/RepeatingBendingProcessNew"/>
    <dgm:cxn modelId="{BF881F8A-169C-4E11-8362-DFB82CF7330A}" srcId="{C0D08EA3-7368-4E8E-92EA-1F062A672760}" destId="{0BCC543B-A13F-4528-8CAD-75967C139856}" srcOrd="0" destOrd="0" parTransId="{22830F0D-3127-4427-948C-316307E26BE7}" sibTransId="{25A59D23-B9D8-41D6-AC36-119C935BF2D4}"/>
    <dgm:cxn modelId="{5817E68A-53B0-F24A-9018-3E827ADE1AC1}" type="presOf" srcId="{25A59D23-B9D8-41D6-AC36-119C935BF2D4}" destId="{C3C2FF55-469F-BD44-A81F-0B28FD797779}" srcOrd="1" destOrd="0" presId="urn:microsoft.com/office/officeart/2016/7/layout/RepeatingBendingProcessNew"/>
    <dgm:cxn modelId="{47EA2F97-2562-5B43-8878-E0C2364663CC}" type="presOf" srcId="{E0851797-D626-49C1-AE47-95D15F510F75}" destId="{0785A764-3AC5-554F-A73F-754C2810CB3A}" srcOrd="0" destOrd="0" presId="urn:microsoft.com/office/officeart/2016/7/layout/RepeatingBendingProcessNew"/>
    <dgm:cxn modelId="{84EF8B9C-E35E-0547-8560-71920914226D}" type="presOf" srcId="{326D1153-11E3-2A45-8529-2225D8F74877}" destId="{09AD04E1-4D8F-F549-95C6-D65104527B17}" srcOrd="0" destOrd="0" presId="urn:microsoft.com/office/officeart/2016/7/layout/RepeatingBendingProcessNew"/>
    <dgm:cxn modelId="{E8E571A4-CAAE-476D-B4BF-4BB32CBDC316}" srcId="{C0D08EA3-7368-4E8E-92EA-1F062A672760}" destId="{FCA43923-229D-490B-8673-0A17B54E438A}" srcOrd="7" destOrd="0" parTransId="{9E8AC262-C280-4F35-9AF9-82A0DDEC4892}" sibTransId="{68469304-9433-45C4-A216-E28F967BE65F}"/>
    <dgm:cxn modelId="{BB11E1A7-9D9C-4A63-AE3F-2769D3E107B6}" srcId="{C0D08EA3-7368-4E8E-92EA-1F062A672760}" destId="{FA088A0F-D299-4EFA-B370-289151919C0B}" srcOrd="2" destOrd="0" parTransId="{C774229F-C6DC-4DE7-8789-FCFC9A2785C9}" sibTransId="{CCB00DE5-2E50-4DB4-98EE-5748826F2E0F}"/>
    <dgm:cxn modelId="{3E6C23AA-56CC-C245-B5B4-55BFDE2A6CC6}" type="presOf" srcId="{A4CDA279-CDD1-4C58-8EA4-E30DFE644FA8}" destId="{0F41B967-5EF7-5B42-8E71-932DDE28FAAD}" srcOrd="1" destOrd="0" presId="urn:microsoft.com/office/officeart/2016/7/layout/RepeatingBendingProcessNew"/>
    <dgm:cxn modelId="{177F56B1-3F6A-2E4D-9C10-648111719CEB}" type="presOf" srcId="{326D1153-11E3-2A45-8529-2225D8F74877}" destId="{1BB49411-CB60-1243-BF9A-DF222F3A65B9}" srcOrd="1" destOrd="0" presId="urn:microsoft.com/office/officeart/2016/7/layout/RepeatingBendingProcessNew"/>
    <dgm:cxn modelId="{04B652B9-6268-5E44-A80E-1D76D47F5E0B}" type="presOf" srcId="{25A59D23-B9D8-41D6-AC36-119C935BF2D4}" destId="{6B284E1A-371A-0746-8081-303C2CC09599}" srcOrd="0" destOrd="0" presId="urn:microsoft.com/office/officeart/2016/7/layout/RepeatingBendingProcessNew"/>
    <dgm:cxn modelId="{ECA5C3C9-814D-B44C-937F-E3FCB1014039}" type="presOf" srcId="{C0D08EA3-7368-4E8E-92EA-1F062A672760}" destId="{B3A96EC4-8102-9047-B340-78E5D87ECA32}" srcOrd="0" destOrd="0" presId="urn:microsoft.com/office/officeart/2016/7/layout/RepeatingBendingProcessNew"/>
    <dgm:cxn modelId="{3C4DCCD3-6F38-4E4F-8703-18832F4659BA}" type="presOf" srcId="{FA088A0F-D299-4EFA-B370-289151919C0B}" destId="{FF27457A-1FAA-554E-A724-D8AA6FC1579B}" srcOrd="0" destOrd="0" presId="urn:microsoft.com/office/officeart/2016/7/layout/RepeatingBendingProcessNew"/>
    <dgm:cxn modelId="{9F9E62D5-1C8E-4230-8677-83636F4AA6B5}" srcId="{C0D08EA3-7368-4E8E-92EA-1F062A672760}" destId="{B0D44108-25D6-47DB-B569-3DCF0078C2F9}" srcOrd="1" destOrd="0" parTransId="{C42B1509-8A36-40E6-B117-6146F29EADC1}" sibTransId="{E0851797-D626-49C1-AE47-95D15F510F75}"/>
    <dgm:cxn modelId="{4B0B76DC-6B8F-5840-9958-FDF66AF96656}" type="presOf" srcId="{5B48918A-8DF1-4E46-B66B-C310F383281C}" destId="{01507B81-2D7C-9E46-A612-33B6907F0808}" srcOrd="0" destOrd="0" presId="urn:microsoft.com/office/officeart/2016/7/layout/RepeatingBendingProcessNew"/>
    <dgm:cxn modelId="{300FA6E4-8C6A-604A-938D-6F52683877FA}" type="presOf" srcId="{2F851114-CFE8-4A49-8895-57702D0DABB7}" destId="{2C3E60B4-C6FA-6842-9424-4D438621B3AA}" srcOrd="0" destOrd="0" presId="urn:microsoft.com/office/officeart/2016/7/layout/RepeatingBendingProcessNew"/>
    <dgm:cxn modelId="{7EC81BE5-63A7-9749-A565-30FE9A27D7D3}" type="presOf" srcId="{B0D44108-25D6-47DB-B569-3DCF0078C2F9}" destId="{5CD38B9A-C171-2746-BA0D-FCD5AC08ED8F}" srcOrd="0" destOrd="0" presId="urn:microsoft.com/office/officeart/2016/7/layout/RepeatingBendingProcessNew"/>
    <dgm:cxn modelId="{33779DE8-4D4E-184B-A14D-4532C971DA88}" type="presOf" srcId="{2F851114-CFE8-4A49-8895-57702D0DABB7}" destId="{CE9959B5-711D-6146-AED8-1B575AA3DF9B}" srcOrd="1" destOrd="0" presId="urn:microsoft.com/office/officeart/2016/7/layout/RepeatingBendingProcessNew"/>
    <dgm:cxn modelId="{B9317DE9-E4AB-4C46-8D0E-9809704CA582}" srcId="{C0D08EA3-7368-4E8E-92EA-1F062A672760}" destId="{FC084E0F-B2F0-4182-83A7-AA5D82EDCC59}" srcOrd="3" destOrd="0" parTransId="{CCED5D2D-36A2-4B8F-A3A1-31D0FC87FDD1}" sibTransId="{A4CDA279-CDD1-4C58-8EA4-E30DFE644FA8}"/>
    <dgm:cxn modelId="{2F2A3BFB-9129-3044-8D1B-56034EDF81A8}" type="presOf" srcId="{8430E216-9E23-274C-88FC-34F722817C2D}" destId="{4B363C9D-59A7-3D48-AD8D-15F1B0292667}" srcOrd="0" destOrd="0" presId="urn:microsoft.com/office/officeart/2016/7/layout/RepeatingBendingProcessNew"/>
    <dgm:cxn modelId="{81AB1E67-319D-8D4F-B030-0D430EF0220A}" type="presParOf" srcId="{B3A96EC4-8102-9047-B340-78E5D87ECA32}" destId="{C8C9BAA3-8AD4-3243-B32E-BA61917414E1}" srcOrd="0" destOrd="0" presId="urn:microsoft.com/office/officeart/2016/7/layout/RepeatingBendingProcessNew"/>
    <dgm:cxn modelId="{0AFC0B00-54D6-8348-B580-2AFC085EB580}" type="presParOf" srcId="{B3A96EC4-8102-9047-B340-78E5D87ECA32}" destId="{6B284E1A-371A-0746-8081-303C2CC09599}" srcOrd="1" destOrd="0" presId="urn:microsoft.com/office/officeart/2016/7/layout/RepeatingBendingProcessNew"/>
    <dgm:cxn modelId="{8EEBA873-9BA7-664A-B1E5-075A3C695A56}" type="presParOf" srcId="{6B284E1A-371A-0746-8081-303C2CC09599}" destId="{C3C2FF55-469F-BD44-A81F-0B28FD797779}" srcOrd="0" destOrd="0" presId="urn:microsoft.com/office/officeart/2016/7/layout/RepeatingBendingProcessNew"/>
    <dgm:cxn modelId="{280BCD65-B68A-A642-80C3-FB0F1E01BEF5}" type="presParOf" srcId="{B3A96EC4-8102-9047-B340-78E5D87ECA32}" destId="{5CD38B9A-C171-2746-BA0D-FCD5AC08ED8F}" srcOrd="2" destOrd="0" presId="urn:microsoft.com/office/officeart/2016/7/layout/RepeatingBendingProcessNew"/>
    <dgm:cxn modelId="{90029402-4D06-584D-9CD0-DEC0AFD83A49}" type="presParOf" srcId="{B3A96EC4-8102-9047-B340-78E5D87ECA32}" destId="{0785A764-3AC5-554F-A73F-754C2810CB3A}" srcOrd="3" destOrd="0" presId="urn:microsoft.com/office/officeart/2016/7/layout/RepeatingBendingProcessNew"/>
    <dgm:cxn modelId="{AC14186B-7F1B-B849-BD1A-472B4F93116B}" type="presParOf" srcId="{0785A764-3AC5-554F-A73F-754C2810CB3A}" destId="{BD6F86EC-D946-D647-AB2F-A7C914632863}" srcOrd="0" destOrd="0" presId="urn:microsoft.com/office/officeart/2016/7/layout/RepeatingBendingProcessNew"/>
    <dgm:cxn modelId="{7D6B71FD-6C5F-CE46-8078-ABDB7739836E}" type="presParOf" srcId="{B3A96EC4-8102-9047-B340-78E5D87ECA32}" destId="{FF27457A-1FAA-554E-A724-D8AA6FC1579B}" srcOrd="4" destOrd="0" presId="urn:microsoft.com/office/officeart/2016/7/layout/RepeatingBendingProcessNew"/>
    <dgm:cxn modelId="{B9B7EFB0-E04B-9C4A-B6F3-F82C8D803D41}" type="presParOf" srcId="{B3A96EC4-8102-9047-B340-78E5D87ECA32}" destId="{C2A97B9A-593F-7E47-9E61-CCC8E75E0139}" srcOrd="5" destOrd="0" presId="urn:microsoft.com/office/officeart/2016/7/layout/RepeatingBendingProcessNew"/>
    <dgm:cxn modelId="{ADCFD2A3-B125-B84E-A35D-85F6F0EE830F}" type="presParOf" srcId="{C2A97B9A-593F-7E47-9E61-CCC8E75E0139}" destId="{15033882-C527-554F-9AF2-A4B7E9101B8F}" srcOrd="0" destOrd="0" presId="urn:microsoft.com/office/officeart/2016/7/layout/RepeatingBendingProcessNew"/>
    <dgm:cxn modelId="{018E3A9F-E958-774C-BDF7-2B1BCE4F8EA6}" type="presParOf" srcId="{B3A96EC4-8102-9047-B340-78E5D87ECA32}" destId="{215B1052-90E5-F646-A4B0-7B2E9D77FCB8}" srcOrd="6" destOrd="0" presId="urn:microsoft.com/office/officeart/2016/7/layout/RepeatingBendingProcessNew"/>
    <dgm:cxn modelId="{3F9C9281-FFC9-2E49-8C3D-E1A7905D21D3}" type="presParOf" srcId="{B3A96EC4-8102-9047-B340-78E5D87ECA32}" destId="{D57042A7-F514-9041-B7CA-43F3F4678575}" srcOrd="7" destOrd="0" presId="urn:microsoft.com/office/officeart/2016/7/layout/RepeatingBendingProcessNew"/>
    <dgm:cxn modelId="{B9796507-4090-E94F-AA1D-E8842084E48F}" type="presParOf" srcId="{D57042A7-F514-9041-B7CA-43F3F4678575}" destId="{0F41B967-5EF7-5B42-8E71-932DDE28FAAD}" srcOrd="0" destOrd="0" presId="urn:microsoft.com/office/officeart/2016/7/layout/RepeatingBendingProcessNew"/>
    <dgm:cxn modelId="{98053AAD-3DBD-C745-9206-34DB40359450}" type="presParOf" srcId="{B3A96EC4-8102-9047-B340-78E5D87ECA32}" destId="{7DAD635D-4969-FF4F-A4C5-DC81CA65DC8A}" srcOrd="8" destOrd="0" presId="urn:microsoft.com/office/officeart/2016/7/layout/RepeatingBendingProcessNew"/>
    <dgm:cxn modelId="{90E30DCA-FB08-AA4C-86F7-E798AA0EF601}" type="presParOf" srcId="{B3A96EC4-8102-9047-B340-78E5D87ECA32}" destId="{2C3E60B4-C6FA-6842-9424-4D438621B3AA}" srcOrd="9" destOrd="0" presId="urn:microsoft.com/office/officeart/2016/7/layout/RepeatingBendingProcessNew"/>
    <dgm:cxn modelId="{74F8359A-22B8-F743-8D1A-4253EA628277}" type="presParOf" srcId="{2C3E60B4-C6FA-6842-9424-4D438621B3AA}" destId="{CE9959B5-711D-6146-AED8-1B575AA3DF9B}" srcOrd="0" destOrd="0" presId="urn:microsoft.com/office/officeart/2016/7/layout/RepeatingBendingProcessNew"/>
    <dgm:cxn modelId="{0B5FB135-FA1A-F942-A58F-3BB56F89B5D1}" type="presParOf" srcId="{B3A96EC4-8102-9047-B340-78E5D87ECA32}" destId="{4B363C9D-59A7-3D48-AD8D-15F1B0292667}" srcOrd="10" destOrd="0" presId="urn:microsoft.com/office/officeart/2016/7/layout/RepeatingBendingProcessNew"/>
    <dgm:cxn modelId="{3459442A-63A4-A64D-87E5-E4E74E2AF801}" type="presParOf" srcId="{B3A96EC4-8102-9047-B340-78E5D87ECA32}" destId="{09AD04E1-4D8F-F549-95C6-D65104527B17}" srcOrd="11" destOrd="0" presId="urn:microsoft.com/office/officeart/2016/7/layout/RepeatingBendingProcessNew"/>
    <dgm:cxn modelId="{4704E356-42D5-784A-A5E5-CBAAC4C111FB}" type="presParOf" srcId="{09AD04E1-4D8F-F549-95C6-D65104527B17}" destId="{1BB49411-CB60-1243-BF9A-DF222F3A65B9}" srcOrd="0" destOrd="0" presId="urn:microsoft.com/office/officeart/2016/7/layout/RepeatingBendingProcessNew"/>
    <dgm:cxn modelId="{BA2CE09F-9044-9F4F-8561-756F586E4A42}" type="presParOf" srcId="{B3A96EC4-8102-9047-B340-78E5D87ECA32}" destId="{01507B81-2D7C-9E46-A612-33B6907F0808}" srcOrd="12" destOrd="0" presId="urn:microsoft.com/office/officeart/2016/7/layout/RepeatingBendingProcessNew"/>
    <dgm:cxn modelId="{0D2945A9-4F1C-4E4D-83EC-F3B1C2EFCA50}" type="presParOf" srcId="{B3A96EC4-8102-9047-B340-78E5D87ECA32}" destId="{EBF44528-D83E-3440-80BF-7ABB8DD0BA5E}" srcOrd="13" destOrd="0" presId="urn:microsoft.com/office/officeart/2016/7/layout/RepeatingBendingProcessNew"/>
    <dgm:cxn modelId="{B1FD290C-406D-484D-84B4-7899B96DC077}" type="presParOf" srcId="{EBF44528-D83E-3440-80BF-7ABB8DD0BA5E}" destId="{09E52414-699B-674B-916A-F9908D493E51}" srcOrd="0" destOrd="0" presId="urn:microsoft.com/office/officeart/2016/7/layout/RepeatingBendingProcessNew"/>
    <dgm:cxn modelId="{2B5AE27C-9C9E-BE49-A6DF-BF1D90FDF9CC}" type="presParOf" srcId="{B3A96EC4-8102-9047-B340-78E5D87ECA32}" destId="{6E5FD3D3-5DC0-2F4C-AC4B-66C92C281401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99A96-F878-42E5-85BC-320E01465E48}">
      <dsp:nvSpPr>
        <dsp:cNvPr id="0" name=""/>
        <dsp:cNvSpPr/>
      </dsp:nvSpPr>
      <dsp:spPr>
        <a:xfrm>
          <a:off x="0" y="2641"/>
          <a:ext cx="5715000" cy="491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3A2ED-4DE7-4F0D-975A-00FC5DDE1AD7}">
      <dsp:nvSpPr>
        <dsp:cNvPr id="0" name=""/>
        <dsp:cNvSpPr/>
      </dsp:nvSpPr>
      <dsp:spPr>
        <a:xfrm>
          <a:off x="148635" y="113196"/>
          <a:ext cx="270245" cy="2702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0960E-F914-44CA-9E54-53CCC7B9B215}">
      <dsp:nvSpPr>
        <dsp:cNvPr id="0" name=""/>
        <dsp:cNvSpPr/>
      </dsp:nvSpPr>
      <dsp:spPr>
        <a:xfrm>
          <a:off x="567516" y="2641"/>
          <a:ext cx="5147483" cy="4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2" tIns="52002" rIns="52002" bIns="5200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Introduction</a:t>
          </a:r>
          <a:endParaRPr lang="en-US" sz="1400" kern="1200"/>
        </a:p>
      </dsp:txBody>
      <dsp:txXfrm>
        <a:off x="567516" y="2641"/>
        <a:ext cx="5147483" cy="491356"/>
      </dsp:txXfrm>
    </dsp:sp>
    <dsp:sp modelId="{2EA82EF1-A06D-A847-A7A1-268AE215279D}">
      <dsp:nvSpPr>
        <dsp:cNvPr id="0" name=""/>
        <dsp:cNvSpPr/>
      </dsp:nvSpPr>
      <dsp:spPr>
        <a:xfrm>
          <a:off x="0" y="616836"/>
          <a:ext cx="5715000" cy="491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2C275-EA90-3B45-AC72-DA8240158139}">
      <dsp:nvSpPr>
        <dsp:cNvPr id="0" name=""/>
        <dsp:cNvSpPr/>
      </dsp:nvSpPr>
      <dsp:spPr>
        <a:xfrm>
          <a:off x="148635" y="727391"/>
          <a:ext cx="270245" cy="270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A9452-F40C-3E40-87D5-FE4142C6EA4D}">
      <dsp:nvSpPr>
        <dsp:cNvPr id="0" name=""/>
        <dsp:cNvSpPr/>
      </dsp:nvSpPr>
      <dsp:spPr>
        <a:xfrm>
          <a:off x="567516" y="616836"/>
          <a:ext cx="5147483" cy="4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2" tIns="52002" rIns="52002" bIns="5200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I. Cas d’utilisation</a:t>
          </a:r>
          <a:endParaRPr lang="en-US" sz="1400" kern="1200"/>
        </a:p>
      </dsp:txBody>
      <dsp:txXfrm>
        <a:off x="567516" y="616836"/>
        <a:ext cx="5147483" cy="491356"/>
      </dsp:txXfrm>
    </dsp:sp>
    <dsp:sp modelId="{30D01644-3D04-B54E-B40F-7080D050FD4E}">
      <dsp:nvSpPr>
        <dsp:cNvPr id="0" name=""/>
        <dsp:cNvSpPr/>
      </dsp:nvSpPr>
      <dsp:spPr>
        <a:xfrm>
          <a:off x="0" y="1231031"/>
          <a:ext cx="5715000" cy="491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1A3B70-286F-2C49-B1B5-612E7080EA84}">
      <dsp:nvSpPr>
        <dsp:cNvPr id="0" name=""/>
        <dsp:cNvSpPr/>
      </dsp:nvSpPr>
      <dsp:spPr>
        <a:xfrm>
          <a:off x="148635" y="1341586"/>
          <a:ext cx="270245" cy="270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47EE3-60BC-7744-8B35-7BD2B3FCD17A}">
      <dsp:nvSpPr>
        <dsp:cNvPr id="0" name=""/>
        <dsp:cNvSpPr/>
      </dsp:nvSpPr>
      <dsp:spPr>
        <a:xfrm>
          <a:off x="567516" y="1231031"/>
          <a:ext cx="5147483" cy="4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2" tIns="52002" rIns="52002" bIns="5200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II. Fonctionnalités du système</a:t>
          </a:r>
          <a:endParaRPr lang="en-US" sz="1400" kern="1200"/>
        </a:p>
      </dsp:txBody>
      <dsp:txXfrm>
        <a:off x="567516" y="1231031"/>
        <a:ext cx="5147483" cy="491356"/>
      </dsp:txXfrm>
    </dsp:sp>
    <dsp:sp modelId="{7E4A47B2-F8BF-F640-A31B-4FBDE5CB2D1F}">
      <dsp:nvSpPr>
        <dsp:cNvPr id="0" name=""/>
        <dsp:cNvSpPr/>
      </dsp:nvSpPr>
      <dsp:spPr>
        <a:xfrm>
          <a:off x="0" y="1845226"/>
          <a:ext cx="5715000" cy="491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9D0AA-1080-CE43-8C5E-D7BF83EE7143}">
      <dsp:nvSpPr>
        <dsp:cNvPr id="0" name=""/>
        <dsp:cNvSpPr/>
      </dsp:nvSpPr>
      <dsp:spPr>
        <a:xfrm>
          <a:off x="148635" y="1955782"/>
          <a:ext cx="270245" cy="270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7EB88-CF33-134C-82E7-9D19E3A8F3B3}">
      <dsp:nvSpPr>
        <dsp:cNvPr id="0" name=""/>
        <dsp:cNvSpPr/>
      </dsp:nvSpPr>
      <dsp:spPr>
        <a:xfrm>
          <a:off x="567516" y="1845226"/>
          <a:ext cx="5147483" cy="4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2" tIns="52002" rIns="52002" bIns="5200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III. Analyse de la technologie Blockchain</a:t>
          </a:r>
          <a:endParaRPr lang="en-US" sz="1400" kern="1200"/>
        </a:p>
      </dsp:txBody>
      <dsp:txXfrm>
        <a:off x="567516" y="1845226"/>
        <a:ext cx="5147483" cy="491356"/>
      </dsp:txXfrm>
    </dsp:sp>
    <dsp:sp modelId="{CC9F09F2-3126-494F-90CB-35E945668AC7}">
      <dsp:nvSpPr>
        <dsp:cNvPr id="0" name=""/>
        <dsp:cNvSpPr/>
      </dsp:nvSpPr>
      <dsp:spPr>
        <a:xfrm>
          <a:off x="0" y="2459421"/>
          <a:ext cx="5715000" cy="491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5D7C6-D37D-2C44-B290-9A53FE7A08D7}">
      <dsp:nvSpPr>
        <dsp:cNvPr id="0" name=""/>
        <dsp:cNvSpPr/>
      </dsp:nvSpPr>
      <dsp:spPr>
        <a:xfrm>
          <a:off x="148635" y="2569977"/>
          <a:ext cx="270245" cy="270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503D2-1010-9542-836C-9E3F2CFA5AC2}">
      <dsp:nvSpPr>
        <dsp:cNvPr id="0" name=""/>
        <dsp:cNvSpPr/>
      </dsp:nvSpPr>
      <dsp:spPr>
        <a:xfrm>
          <a:off x="567516" y="2459421"/>
          <a:ext cx="5147483" cy="4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2" tIns="52002" rIns="52002" bIns="5200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IV. Modélisation UML de l’activité</a:t>
          </a:r>
          <a:endParaRPr lang="en-US" sz="1400" kern="1200"/>
        </a:p>
      </dsp:txBody>
      <dsp:txXfrm>
        <a:off x="567516" y="2459421"/>
        <a:ext cx="5147483" cy="491356"/>
      </dsp:txXfrm>
    </dsp:sp>
    <dsp:sp modelId="{F0F85B19-ADB4-0B44-B6C3-A219A5FCA3BB}">
      <dsp:nvSpPr>
        <dsp:cNvPr id="0" name=""/>
        <dsp:cNvSpPr/>
      </dsp:nvSpPr>
      <dsp:spPr>
        <a:xfrm>
          <a:off x="0" y="3073617"/>
          <a:ext cx="5715000" cy="491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EC1D8-CF00-744D-B0D9-C2C77A4D1C8D}">
      <dsp:nvSpPr>
        <dsp:cNvPr id="0" name=""/>
        <dsp:cNvSpPr/>
      </dsp:nvSpPr>
      <dsp:spPr>
        <a:xfrm>
          <a:off x="148635" y="3184172"/>
          <a:ext cx="270245" cy="270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E1816-6B64-8B4A-A1FD-D179C570EA9B}">
      <dsp:nvSpPr>
        <dsp:cNvPr id="0" name=""/>
        <dsp:cNvSpPr/>
      </dsp:nvSpPr>
      <dsp:spPr>
        <a:xfrm>
          <a:off x="567516" y="3073617"/>
          <a:ext cx="5147483" cy="4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2" tIns="52002" rIns="52002" bIns="5200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V. Architecture du Smart Contract</a:t>
          </a:r>
          <a:endParaRPr lang="en-US" sz="1400" kern="1200"/>
        </a:p>
      </dsp:txBody>
      <dsp:txXfrm>
        <a:off x="567516" y="3073617"/>
        <a:ext cx="5147483" cy="491356"/>
      </dsp:txXfrm>
    </dsp:sp>
    <dsp:sp modelId="{4CB9057E-0294-F64A-84BD-02C0864B4664}">
      <dsp:nvSpPr>
        <dsp:cNvPr id="0" name=""/>
        <dsp:cNvSpPr/>
      </dsp:nvSpPr>
      <dsp:spPr>
        <a:xfrm>
          <a:off x="0" y="3687812"/>
          <a:ext cx="5715000" cy="491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12FD1-8580-B348-8CFC-097F8518B486}">
      <dsp:nvSpPr>
        <dsp:cNvPr id="0" name=""/>
        <dsp:cNvSpPr/>
      </dsp:nvSpPr>
      <dsp:spPr>
        <a:xfrm>
          <a:off x="148635" y="3798367"/>
          <a:ext cx="270245" cy="270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44761-3B3D-DE40-A048-6D76E30F0A7B}">
      <dsp:nvSpPr>
        <dsp:cNvPr id="0" name=""/>
        <dsp:cNvSpPr/>
      </dsp:nvSpPr>
      <dsp:spPr>
        <a:xfrm>
          <a:off x="567516" y="3687812"/>
          <a:ext cx="5147483" cy="4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2" tIns="52002" rIns="52002" bIns="5200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VI. Détail des fonctions implémentées</a:t>
          </a:r>
          <a:endParaRPr lang="en-US" sz="1400" kern="1200"/>
        </a:p>
      </dsp:txBody>
      <dsp:txXfrm>
        <a:off x="567516" y="3687812"/>
        <a:ext cx="5147483" cy="491356"/>
      </dsp:txXfrm>
    </dsp:sp>
    <dsp:sp modelId="{F8E541D1-B8DE-A246-ACF7-7DF75F07A10F}">
      <dsp:nvSpPr>
        <dsp:cNvPr id="0" name=""/>
        <dsp:cNvSpPr/>
      </dsp:nvSpPr>
      <dsp:spPr>
        <a:xfrm>
          <a:off x="0" y="4302007"/>
          <a:ext cx="5715000" cy="491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A79D9-A804-3A45-84CB-47AB9C90907E}">
      <dsp:nvSpPr>
        <dsp:cNvPr id="0" name=""/>
        <dsp:cNvSpPr/>
      </dsp:nvSpPr>
      <dsp:spPr>
        <a:xfrm>
          <a:off x="148635" y="4412562"/>
          <a:ext cx="270245" cy="270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3AAF9-CCE5-4E44-8D27-52158F403DB3}">
      <dsp:nvSpPr>
        <dsp:cNvPr id="0" name=""/>
        <dsp:cNvSpPr/>
      </dsp:nvSpPr>
      <dsp:spPr>
        <a:xfrm>
          <a:off x="567516" y="4302007"/>
          <a:ext cx="5147483" cy="4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2" tIns="52002" rIns="52002" bIns="5200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VII. Démonstration technique</a:t>
          </a:r>
          <a:br>
            <a:rPr lang="en-US" sz="1400" b="1" kern="1200"/>
          </a:br>
          <a:endParaRPr lang="en-US" sz="1400" kern="1200"/>
        </a:p>
      </dsp:txBody>
      <dsp:txXfrm>
        <a:off x="567516" y="4302007"/>
        <a:ext cx="5147483" cy="491356"/>
      </dsp:txXfrm>
    </dsp:sp>
    <dsp:sp modelId="{34FA207F-C00C-42BC-9B5B-66411523D11E}">
      <dsp:nvSpPr>
        <dsp:cNvPr id="0" name=""/>
        <dsp:cNvSpPr/>
      </dsp:nvSpPr>
      <dsp:spPr>
        <a:xfrm>
          <a:off x="0" y="4916202"/>
          <a:ext cx="5715000" cy="491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18CBE-E4F8-467E-9A55-32E335C9FB7A}">
      <dsp:nvSpPr>
        <dsp:cNvPr id="0" name=""/>
        <dsp:cNvSpPr/>
      </dsp:nvSpPr>
      <dsp:spPr>
        <a:xfrm>
          <a:off x="148635" y="5026757"/>
          <a:ext cx="270245" cy="2702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060A0-6110-4EAE-92BA-1A40318C6918}">
      <dsp:nvSpPr>
        <dsp:cNvPr id="0" name=""/>
        <dsp:cNvSpPr/>
      </dsp:nvSpPr>
      <dsp:spPr>
        <a:xfrm>
          <a:off x="567516" y="4916202"/>
          <a:ext cx="5147483" cy="4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2" tIns="52002" rIns="52002" bIns="5200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Conclusion</a:t>
          </a:r>
          <a:endParaRPr lang="en-US" sz="1400" kern="1200"/>
        </a:p>
      </dsp:txBody>
      <dsp:txXfrm>
        <a:off x="567516" y="4916202"/>
        <a:ext cx="5147483" cy="491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C622C-4228-2640-9915-BDC3C0543A2E}">
      <dsp:nvSpPr>
        <dsp:cNvPr id="0" name=""/>
        <dsp:cNvSpPr/>
      </dsp:nvSpPr>
      <dsp:spPr>
        <a:xfrm>
          <a:off x="3976" y="209931"/>
          <a:ext cx="4604351" cy="258066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7A6C4-87FE-8248-BF97-F7F42FB83FC9}">
      <dsp:nvSpPr>
        <dsp:cNvPr id="0" name=""/>
        <dsp:cNvSpPr/>
      </dsp:nvSpPr>
      <dsp:spPr>
        <a:xfrm>
          <a:off x="455535" y="638912"/>
          <a:ext cx="4604351" cy="25806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- </a:t>
          </a:r>
          <a:r>
            <a:rPr lang="en-US" sz="2500" kern="1200" dirty="0" err="1"/>
            <a:t>Fonctionnalité</a:t>
          </a:r>
          <a:r>
            <a:rPr lang="en-US" sz="2500" kern="1200" dirty="0"/>
            <a:t> </a:t>
          </a:r>
          <a:r>
            <a:rPr lang="en-US" sz="2500" kern="1200" dirty="0" err="1"/>
            <a:t>principale</a:t>
          </a:r>
          <a:r>
            <a:rPr lang="en-US" sz="2500" kern="1200" dirty="0"/>
            <a:t> : vote </a:t>
          </a:r>
          <a:r>
            <a:rPr lang="en-US" sz="2500" kern="1200" dirty="0" err="1"/>
            <a:t>sécurisé</a:t>
          </a:r>
          <a:r>
            <a:rPr lang="en-US" sz="2500" kern="1200" dirty="0"/>
            <a:t> sur les resolutions</a:t>
          </a:r>
          <a:br>
            <a:rPr lang="en-US" sz="2500" kern="1200" dirty="0"/>
          </a:br>
          <a:br>
            <a:rPr lang="en-US" sz="2500" kern="1200" dirty="0"/>
          </a:br>
          <a:br>
            <a:rPr lang="en-US" sz="2500" kern="1200" dirty="0"/>
          </a:br>
          <a:br>
            <a:rPr lang="en-US" sz="2500" kern="1200" dirty="0"/>
          </a:br>
          <a:endParaRPr lang="en-US" sz="2500" kern="1200" dirty="0"/>
        </a:p>
      </dsp:txBody>
      <dsp:txXfrm>
        <a:off x="531120" y="714497"/>
        <a:ext cx="4453181" cy="2429494"/>
      </dsp:txXfrm>
    </dsp:sp>
    <dsp:sp modelId="{2A7277E4-DF00-EB4F-8973-0DB386141AA9}">
      <dsp:nvSpPr>
        <dsp:cNvPr id="0" name=""/>
        <dsp:cNvSpPr/>
      </dsp:nvSpPr>
      <dsp:spPr>
        <a:xfrm>
          <a:off x="5511447" y="209931"/>
          <a:ext cx="4724281" cy="258066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C194E-9ECC-A34E-8941-4F73DF2B63E0}">
      <dsp:nvSpPr>
        <dsp:cNvPr id="0" name=""/>
        <dsp:cNvSpPr/>
      </dsp:nvSpPr>
      <dsp:spPr>
        <a:xfrm>
          <a:off x="5963007" y="638912"/>
          <a:ext cx="4724281" cy="25806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- </a:t>
          </a:r>
          <a:r>
            <a:rPr lang="en-US" sz="2500" kern="1200" dirty="0" err="1"/>
            <a:t>Fonctionnalités</a:t>
          </a:r>
          <a:r>
            <a:rPr lang="en-US" sz="2500" kern="1200" dirty="0"/>
            <a:t> </a:t>
          </a:r>
          <a:r>
            <a:rPr lang="en-US" sz="2500" kern="1200" dirty="0" err="1"/>
            <a:t>secondaires</a:t>
          </a:r>
          <a:r>
            <a:rPr lang="en-US" sz="2500" kern="1200" dirty="0"/>
            <a:t> : </a:t>
          </a:r>
          <a:r>
            <a:rPr lang="en-US" sz="2500" kern="1200" dirty="0" err="1"/>
            <a:t>rôles</a:t>
          </a:r>
          <a:r>
            <a:rPr lang="en-US" sz="2500" kern="1200" dirty="0"/>
            <a:t>, </a:t>
          </a:r>
          <a:r>
            <a:rPr lang="en-US" sz="2500" kern="1200" dirty="0" err="1"/>
            <a:t>liste</a:t>
          </a:r>
          <a:r>
            <a:rPr lang="en-US" sz="2500" kern="1200" dirty="0"/>
            <a:t> blanche, </a:t>
          </a:r>
          <a:r>
            <a:rPr lang="en-US" sz="2500" kern="1200" dirty="0" err="1"/>
            <a:t>propriété</a:t>
          </a:r>
          <a:endParaRPr lang="en-US" sz="2500" kern="1200" dirty="0"/>
        </a:p>
      </dsp:txBody>
      <dsp:txXfrm>
        <a:off x="6038592" y="714497"/>
        <a:ext cx="4573111" cy="24294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3D0E2-2C7D-1B4E-B10F-7CB26E846C2D}">
      <dsp:nvSpPr>
        <dsp:cNvPr id="0" name=""/>
        <dsp:cNvSpPr/>
      </dsp:nvSpPr>
      <dsp:spPr>
        <a:xfrm rot="5400000">
          <a:off x="-473183" y="2366159"/>
          <a:ext cx="2094154" cy="253150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89A26-76A2-9E49-A675-6D04825337AB}">
      <dsp:nvSpPr>
        <dsp:cNvPr id="0" name=""/>
        <dsp:cNvSpPr/>
      </dsp:nvSpPr>
      <dsp:spPr>
        <a:xfrm>
          <a:off x="3620" y="1022370"/>
          <a:ext cx="2812784" cy="1687670"/>
        </a:xfrm>
        <a:prstGeom prst="roundRect">
          <a:avLst>
            <a:gd name="adj" fmla="val 10000"/>
          </a:avLst>
        </a:prstGeom>
        <a:solidFill>
          <a:srgbClr val="FFCBD2">
            <a:alpha val="87039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u="sng" kern="1200" dirty="0">
              <a:solidFill>
                <a:schemeClr val="tx1"/>
              </a:solidFill>
            </a:rPr>
            <a:t>Forces : </a:t>
          </a:r>
          <a:br>
            <a:rPr lang="en-US" sz="1000" b="1" kern="1200" dirty="0">
              <a:solidFill>
                <a:schemeClr val="tx1"/>
              </a:solidFill>
            </a:rPr>
          </a:b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>
              <a:solidFill>
                <a:schemeClr val="tx1"/>
              </a:solidFill>
            </a:rPr>
            <a:t>Transparence </a:t>
          </a:r>
          <a:br>
            <a:rPr lang="en-US" sz="1000" b="1" kern="1200" dirty="0">
              <a:solidFill>
                <a:schemeClr val="tx1"/>
              </a:solidFill>
            </a:rPr>
          </a:b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 err="1">
              <a:solidFill>
                <a:schemeClr val="tx1"/>
              </a:solidFill>
            </a:rPr>
            <a:t>Sécurité</a:t>
          </a:r>
          <a:br>
            <a:rPr lang="en-US" sz="1000" b="1" kern="1200" dirty="0">
              <a:solidFill>
                <a:schemeClr val="tx1"/>
              </a:solidFill>
            </a:rPr>
          </a:b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 err="1">
              <a:solidFill>
                <a:schemeClr val="tx1"/>
              </a:solidFill>
            </a:rPr>
            <a:t>Immuabilité</a:t>
          </a:r>
          <a:br>
            <a:rPr lang="en-US" sz="1000" b="1" kern="1200" dirty="0">
              <a:solidFill>
                <a:schemeClr val="tx1"/>
              </a:solidFill>
            </a:rPr>
          </a:b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 err="1">
              <a:solidFill>
                <a:schemeClr val="tx1"/>
              </a:solidFill>
            </a:rPr>
            <a:t>Traçabilité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53050" y="1071800"/>
        <a:ext cx="2713924" cy="1588810"/>
      </dsp:txXfrm>
    </dsp:sp>
    <dsp:sp modelId="{02B42405-CA15-F94A-BB0A-84DA6C3BA127}">
      <dsp:nvSpPr>
        <dsp:cNvPr id="0" name=""/>
        <dsp:cNvSpPr/>
      </dsp:nvSpPr>
      <dsp:spPr>
        <a:xfrm>
          <a:off x="581610" y="3420954"/>
          <a:ext cx="3725569" cy="253150"/>
        </a:xfrm>
        <a:prstGeom prst="rect">
          <a:avLst/>
        </a:prstGeom>
        <a:solidFill>
          <a:schemeClr val="accent5">
            <a:shade val="90000"/>
            <a:hueOff val="-31849"/>
            <a:satOff val="1731"/>
            <a:lumOff val="70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24D8D-3A89-8F44-A071-90AC28F53BA2}">
      <dsp:nvSpPr>
        <dsp:cNvPr id="0" name=""/>
        <dsp:cNvSpPr/>
      </dsp:nvSpPr>
      <dsp:spPr>
        <a:xfrm>
          <a:off x="3620" y="3131958"/>
          <a:ext cx="2812784" cy="168767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-21219"/>
            <a:satOff val="3230"/>
            <a:lumOff val="5845"/>
            <a:alpha val="9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u="sng" kern="1200" dirty="0">
              <a:solidFill>
                <a:schemeClr val="tx1"/>
              </a:solidFill>
            </a:rPr>
            <a:t>Faiblesses :</a:t>
          </a:r>
          <a:br>
            <a:rPr lang="en-US" sz="1000" b="1" kern="1200" dirty="0"/>
          </a:br>
          <a:br>
            <a:rPr lang="en-US" sz="1000" b="1" kern="1200" dirty="0"/>
          </a:br>
          <a:r>
            <a:rPr lang="en-US" sz="1000" b="1" kern="1200" dirty="0" err="1">
              <a:solidFill>
                <a:schemeClr val="tx1"/>
              </a:solidFill>
            </a:rPr>
            <a:t>Complexité</a:t>
          </a:r>
          <a:r>
            <a:rPr lang="en-US" sz="1000" b="1" kern="1200" dirty="0">
              <a:solidFill>
                <a:schemeClr val="tx1"/>
              </a:solidFill>
            </a:rPr>
            <a:t> technique </a:t>
          </a:r>
          <a:br>
            <a:rPr lang="en-US" sz="1000" b="1" kern="1200" dirty="0">
              <a:solidFill>
                <a:schemeClr val="tx1"/>
              </a:solidFill>
            </a:rPr>
          </a:b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>
              <a:solidFill>
                <a:schemeClr val="tx1"/>
              </a:solidFill>
            </a:rPr>
            <a:t>Frais de transaction</a:t>
          </a:r>
          <a:br>
            <a:rPr lang="en-US" sz="1000" b="1" kern="1200" dirty="0">
              <a:solidFill>
                <a:schemeClr val="tx1"/>
              </a:solidFill>
            </a:rPr>
          </a:b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 err="1">
              <a:solidFill>
                <a:schemeClr val="tx1"/>
              </a:solidFill>
            </a:rPr>
            <a:t>Scalabilité</a:t>
          </a:r>
          <a:r>
            <a:rPr lang="en-US" sz="1000" b="1" kern="1200" dirty="0">
              <a:solidFill>
                <a:schemeClr val="tx1"/>
              </a:solidFill>
            </a:rPr>
            <a:t> </a:t>
          </a:r>
          <a:r>
            <a:rPr lang="en-US" sz="1000" b="1" kern="1200" dirty="0" err="1">
              <a:solidFill>
                <a:schemeClr val="tx1"/>
              </a:solidFill>
            </a:rPr>
            <a:t>limitée</a:t>
          </a:r>
          <a:r>
            <a:rPr lang="en-US" sz="1000" b="1" kern="1200" dirty="0">
              <a:solidFill>
                <a:schemeClr val="tx1"/>
              </a:solidFill>
            </a:rPr>
            <a:t> </a:t>
          </a:r>
          <a:br>
            <a:rPr lang="en-US" sz="1000" kern="1200" dirty="0"/>
          </a:br>
          <a:endParaRPr lang="en-US" sz="1000" kern="1200" dirty="0"/>
        </a:p>
      </dsp:txBody>
      <dsp:txXfrm>
        <a:off x="53050" y="3181388"/>
        <a:ext cx="2713924" cy="1588810"/>
      </dsp:txXfrm>
    </dsp:sp>
    <dsp:sp modelId="{08C368C0-FFAB-E147-A2B4-5F5E71A87880}">
      <dsp:nvSpPr>
        <dsp:cNvPr id="0" name=""/>
        <dsp:cNvSpPr/>
      </dsp:nvSpPr>
      <dsp:spPr>
        <a:xfrm rot="16200000">
          <a:off x="3267819" y="2366159"/>
          <a:ext cx="2094154" cy="253150"/>
        </a:xfrm>
        <a:prstGeom prst="rect">
          <a:avLst/>
        </a:prstGeom>
        <a:solidFill>
          <a:schemeClr val="accent5">
            <a:shade val="90000"/>
            <a:hueOff val="-63699"/>
            <a:satOff val="3461"/>
            <a:lumOff val="140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0E3D2-A62A-EA4B-ABDA-4EE1B2D9080E}">
      <dsp:nvSpPr>
        <dsp:cNvPr id="0" name=""/>
        <dsp:cNvSpPr/>
      </dsp:nvSpPr>
      <dsp:spPr>
        <a:xfrm>
          <a:off x="3744623" y="3131958"/>
          <a:ext cx="2812784" cy="168767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-42437"/>
            <a:satOff val="6461"/>
            <a:lumOff val="11691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u="sng" kern="1200" dirty="0" err="1">
              <a:solidFill>
                <a:schemeClr val="tx1"/>
              </a:solidFill>
            </a:rPr>
            <a:t>Opportunités</a:t>
          </a:r>
          <a:r>
            <a:rPr lang="en-US" sz="1000" b="1" u="sng" kern="1200" dirty="0">
              <a:solidFill>
                <a:schemeClr val="tx1"/>
              </a:solidFill>
            </a:rPr>
            <a:t> :</a:t>
          </a:r>
          <a:br>
            <a:rPr lang="en-US" sz="1000" b="1" kern="1200" dirty="0"/>
          </a:br>
          <a:br>
            <a:rPr lang="en-US" sz="1000" b="1" kern="1200" dirty="0"/>
          </a:br>
          <a:r>
            <a:rPr lang="en-US" sz="1000" b="0" kern="1200" dirty="0">
              <a:solidFill>
                <a:schemeClr val="tx1"/>
              </a:solidFill>
            </a:rPr>
            <a:t>Adoption</a:t>
          </a:r>
          <a:br>
            <a:rPr lang="en-US" sz="1000" b="0" kern="1200" dirty="0">
              <a:solidFill>
                <a:schemeClr val="tx1"/>
              </a:solidFill>
            </a:rPr>
          </a:b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 err="1">
              <a:solidFill>
                <a:schemeClr val="tx1"/>
              </a:solidFill>
            </a:rPr>
            <a:t>Interopérabilité</a:t>
          </a:r>
          <a:br>
            <a:rPr lang="en-US" sz="1000" b="0" kern="1200" dirty="0">
              <a:solidFill>
                <a:schemeClr val="tx1"/>
              </a:solidFill>
            </a:rPr>
          </a:b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>
              <a:solidFill>
                <a:schemeClr val="tx1"/>
              </a:solidFill>
            </a:rPr>
            <a:t>Confiance </a:t>
          </a:r>
          <a:r>
            <a:rPr lang="en-US" sz="1000" b="0" kern="1200" dirty="0" err="1">
              <a:solidFill>
                <a:schemeClr val="tx1"/>
              </a:solidFill>
            </a:rPr>
            <a:t>renforcée</a:t>
          </a:r>
          <a:br>
            <a:rPr lang="en-US" sz="1000" b="0" kern="1200" dirty="0">
              <a:solidFill>
                <a:schemeClr val="tx1"/>
              </a:solidFill>
            </a:rPr>
          </a:br>
          <a:br>
            <a:rPr lang="en-US" sz="1000" b="0" kern="1200" dirty="0">
              <a:solidFill>
                <a:schemeClr val="tx1"/>
              </a:solidFill>
            </a:rPr>
          </a:br>
          <a:r>
            <a:rPr lang="en-US" sz="1000" b="0" kern="1200" dirty="0" err="1">
              <a:solidFill>
                <a:schemeClr val="tx1"/>
              </a:solidFill>
            </a:rPr>
            <a:t>Automatisation</a:t>
          </a:r>
          <a:br>
            <a:rPr lang="en-US" sz="1000" b="0" kern="1200" dirty="0">
              <a:solidFill>
                <a:schemeClr val="tx1"/>
              </a:solidFill>
            </a:rPr>
          </a:br>
          <a:br>
            <a:rPr lang="en-US" sz="1000" b="0" kern="1200" dirty="0">
              <a:solidFill>
                <a:schemeClr val="tx1"/>
              </a:solidFill>
            </a:rPr>
          </a:br>
          <a:endParaRPr lang="en-US" sz="1000" b="0" kern="1200" dirty="0">
            <a:solidFill>
              <a:schemeClr val="tx1"/>
            </a:solidFill>
          </a:endParaRPr>
        </a:p>
      </dsp:txBody>
      <dsp:txXfrm>
        <a:off x="3794053" y="3181388"/>
        <a:ext cx="2713924" cy="1588810"/>
      </dsp:txXfrm>
    </dsp:sp>
    <dsp:sp modelId="{E6BB3A5B-8CD6-234B-874C-4AFC6EBBFA91}">
      <dsp:nvSpPr>
        <dsp:cNvPr id="0" name=""/>
        <dsp:cNvSpPr/>
      </dsp:nvSpPr>
      <dsp:spPr>
        <a:xfrm>
          <a:off x="3744623" y="1022370"/>
          <a:ext cx="2812784" cy="1687670"/>
        </a:xfrm>
        <a:prstGeom prst="roundRect">
          <a:avLst>
            <a:gd name="adj" fmla="val 10000"/>
          </a:avLst>
        </a:prstGeom>
        <a:solidFill>
          <a:srgbClr val="FFCBD2">
            <a:alpha val="86142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u="sng" kern="1200" dirty="0">
              <a:solidFill>
                <a:schemeClr val="tx1"/>
              </a:solidFill>
            </a:rPr>
            <a:t>Menaces :</a:t>
          </a:r>
          <a:br>
            <a:rPr lang="en-US" sz="1000" b="1" kern="1200" dirty="0"/>
          </a:br>
          <a:br>
            <a:rPr lang="en-US" sz="1000" b="1" kern="1200" dirty="0"/>
          </a:br>
          <a:r>
            <a:rPr lang="en-US" sz="1000" b="1" kern="1200" dirty="0" err="1">
              <a:solidFill>
                <a:schemeClr val="tx1"/>
              </a:solidFill>
            </a:rPr>
            <a:t>Réglementation</a:t>
          </a:r>
          <a:r>
            <a:rPr lang="en-US" sz="1000" b="1" kern="1200" dirty="0">
              <a:solidFill>
                <a:schemeClr val="tx1"/>
              </a:solidFill>
            </a:rPr>
            <a:t> </a:t>
          </a:r>
          <a:br>
            <a:rPr lang="en-US" sz="1000" b="1" kern="1200" dirty="0">
              <a:solidFill>
                <a:schemeClr val="tx1"/>
              </a:solidFill>
            </a:rPr>
          </a:b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>
              <a:solidFill>
                <a:schemeClr val="tx1"/>
              </a:solidFill>
            </a:rPr>
            <a:t>Risque de </a:t>
          </a:r>
          <a:r>
            <a:rPr lang="en-US" sz="1000" b="1" kern="1200" dirty="0" err="1">
              <a:solidFill>
                <a:schemeClr val="tx1"/>
              </a:solidFill>
            </a:rPr>
            <a:t>perte</a:t>
          </a:r>
          <a:r>
            <a:rPr lang="en-US" sz="1000" b="1" kern="1200" dirty="0">
              <a:solidFill>
                <a:schemeClr val="tx1"/>
              </a:solidFill>
            </a:rPr>
            <a:t> de </a:t>
          </a:r>
          <a:r>
            <a:rPr lang="en-US" sz="1000" b="1" kern="1200" dirty="0" err="1">
              <a:solidFill>
                <a:schemeClr val="tx1"/>
              </a:solidFill>
            </a:rPr>
            <a:t>clé</a:t>
          </a:r>
          <a:r>
            <a:rPr lang="en-US" sz="1000" b="1" kern="1200" dirty="0">
              <a:solidFill>
                <a:schemeClr val="tx1"/>
              </a:solidFill>
            </a:rPr>
            <a:t> </a:t>
          </a:r>
          <a:r>
            <a:rPr lang="en-US" sz="1000" b="1" kern="1200" dirty="0" err="1">
              <a:solidFill>
                <a:schemeClr val="tx1"/>
              </a:solidFill>
            </a:rPr>
            <a:t>privée</a:t>
          </a: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>
              <a:solidFill>
                <a:schemeClr val="tx1"/>
              </a:solidFill>
            </a:rPr>
            <a:t> </a:t>
          </a: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 err="1">
              <a:solidFill>
                <a:schemeClr val="tx1"/>
              </a:solidFill>
            </a:rPr>
            <a:t>Vulnérabilité</a:t>
          </a:r>
          <a:r>
            <a:rPr lang="en-US" sz="1000" b="1" kern="1200" dirty="0">
              <a:solidFill>
                <a:schemeClr val="tx1"/>
              </a:solidFill>
            </a:rPr>
            <a:t> du smart contract</a:t>
          </a:r>
          <a:br>
            <a:rPr lang="en-US" sz="1000" b="1" kern="1200" dirty="0">
              <a:solidFill>
                <a:schemeClr val="tx1"/>
              </a:solidFill>
            </a:rPr>
          </a:br>
          <a:br>
            <a:rPr lang="en-US" sz="1000" b="1" kern="1200" dirty="0">
              <a:solidFill>
                <a:schemeClr val="tx1"/>
              </a:solidFill>
            </a:rPr>
          </a:br>
          <a:r>
            <a:rPr lang="en-US" sz="1000" b="1" kern="1200" dirty="0">
              <a:solidFill>
                <a:schemeClr val="tx1"/>
              </a:solidFill>
            </a:rPr>
            <a:t>Temps de validation des transactions</a:t>
          </a:r>
        </a:p>
      </dsp:txBody>
      <dsp:txXfrm>
        <a:off x="3794053" y="1071800"/>
        <a:ext cx="2713924" cy="15888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84E1A-371A-0746-8081-303C2CC09599}">
      <dsp:nvSpPr>
        <dsp:cNvPr id="0" name=""/>
        <dsp:cNvSpPr/>
      </dsp:nvSpPr>
      <dsp:spPr>
        <a:xfrm>
          <a:off x="2279124" y="878654"/>
          <a:ext cx="493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512782" y="921753"/>
        <a:ext cx="26206" cy="5241"/>
      </dsp:txXfrm>
    </dsp:sp>
    <dsp:sp modelId="{C8C9BAA3-8AD4-3243-B32E-BA61917414E1}">
      <dsp:nvSpPr>
        <dsp:cNvPr id="0" name=""/>
        <dsp:cNvSpPr/>
      </dsp:nvSpPr>
      <dsp:spPr>
        <a:xfrm>
          <a:off x="2127" y="240735"/>
          <a:ext cx="2278796" cy="13672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63" tIns="117210" rIns="111663" bIns="1172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- Environnement de test</a:t>
          </a:r>
          <a:endParaRPr lang="en-US" sz="2000" kern="1200" dirty="0"/>
        </a:p>
      </dsp:txBody>
      <dsp:txXfrm>
        <a:off x="2127" y="240735"/>
        <a:ext cx="2278796" cy="1367278"/>
      </dsp:txXfrm>
    </dsp:sp>
    <dsp:sp modelId="{0785A764-3AC5-554F-A73F-754C2810CB3A}">
      <dsp:nvSpPr>
        <dsp:cNvPr id="0" name=""/>
        <dsp:cNvSpPr/>
      </dsp:nvSpPr>
      <dsp:spPr>
        <a:xfrm>
          <a:off x="5082044" y="878654"/>
          <a:ext cx="493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315702" y="921753"/>
        <a:ext cx="26206" cy="5241"/>
      </dsp:txXfrm>
    </dsp:sp>
    <dsp:sp modelId="{5CD38B9A-C171-2746-BA0D-FCD5AC08ED8F}">
      <dsp:nvSpPr>
        <dsp:cNvPr id="0" name=""/>
        <dsp:cNvSpPr/>
      </dsp:nvSpPr>
      <dsp:spPr>
        <a:xfrm>
          <a:off x="2805047" y="240735"/>
          <a:ext cx="2278796" cy="13672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63" tIns="117210" rIns="111663" bIns="1172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Réseau Ethereum de test </a:t>
          </a:r>
          <a:r>
            <a:rPr lang="en-US" sz="2000" kern="1200" dirty="0" err="1"/>
            <a:t>utilisé</a:t>
          </a:r>
          <a:r>
            <a:rPr lang="en-US" sz="2000" kern="1200" dirty="0"/>
            <a:t> : </a:t>
          </a:r>
          <a:r>
            <a:rPr lang="en-US" sz="2000" b="1" kern="1200" dirty="0" err="1"/>
            <a:t>Sepolia</a:t>
          </a:r>
          <a:endParaRPr lang="en-US" sz="2000" kern="1200" dirty="0"/>
        </a:p>
      </dsp:txBody>
      <dsp:txXfrm>
        <a:off x="2805047" y="240735"/>
        <a:ext cx="2278796" cy="1367278"/>
      </dsp:txXfrm>
    </dsp:sp>
    <dsp:sp modelId="{C2A97B9A-593F-7E47-9E61-CCC8E75E0139}">
      <dsp:nvSpPr>
        <dsp:cNvPr id="0" name=""/>
        <dsp:cNvSpPr/>
      </dsp:nvSpPr>
      <dsp:spPr>
        <a:xfrm>
          <a:off x="7884964" y="878654"/>
          <a:ext cx="493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18623" y="921753"/>
        <a:ext cx="26206" cy="5241"/>
      </dsp:txXfrm>
    </dsp:sp>
    <dsp:sp modelId="{FF27457A-1FAA-554E-A724-D8AA6FC1579B}">
      <dsp:nvSpPr>
        <dsp:cNvPr id="0" name=""/>
        <dsp:cNvSpPr/>
      </dsp:nvSpPr>
      <dsp:spPr>
        <a:xfrm>
          <a:off x="5607967" y="240735"/>
          <a:ext cx="2278796" cy="13672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63" tIns="117210" rIns="111663" bIns="1172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IDE : </a:t>
          </a:r>
          <a:r>
            <a:rPr lang="en-US" sz="2000" b="1" kern="1200"/>
            <a:t>Remix</a:t>
          </a:r>
          <a:r>
            <a:rPr lang="en-US" sz="2000" kern="1200"/>
            <a:t> avec intégration de </a:t>
          </a:r>
          <a:r>
            <a:rPr lang="en-US" sz="2000" b="1" kern="1200"/>
            <a:t>MetaMask</a:t>
          </a:r>
          <a:r>
            <a:rPr lang="en-US" sz="2000" kern="1200"/>
            <a:t>.</a:t>
          </a:r>
        </a:p>
      </dsp:txBody>
      <dsp:txXfrm>
        <a:off x="5607967" y="240735"/>
        <a:ext cx="2278796" cy="1367278"/>
      </dsp:txXfrm>
    </dsp:sp>
    <dsp:sp modelId="{D57042A7-F514-9041-B7CA-43F3F4678575}">
      <dsp:nvSpPr>
        <dsp:cNvPr id="0" name=""/>
        <dsp:cNvSpPr/>
      </dsp:nvSpPr>
      <dsp:spPr>
        <a:xfrm>
          <a:off x="1141525" y="1606213"/>
          <a:ext cx="8408760" cy="493523"/>
        </a:xfrm>
        <a:custGeom>
          <a:avLst/>
          <a:gdLst/>
          <a:ahLst/>
          <a:cxnLst/>
          <a:rect l="0" t="0" r="0" b="0"/>
          <a:pathLst>
            <a:path>
              <a:moveTo>
                <a:pt x="8408760" y="0"/>
              </a:moveTo>
              <a:lnTo>
                <a:pt x="8408760" y="263861"/>
              </a:lnTo>
              <a:lnTo>
                <a:pt x="0" y="263861"/>
              </a:lnTo>
              <a:lnTo>
                <a:pt x="0" y="493523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135279" y="1850354"/>
        <a:ext cx="421253" cy="5241"/>
      </dsp:txXfrm>
    </dsp:sp>
    <dsp:sp modelId="{215B1052-90E5-F646-A4B0-7B2E9D77FCB8}">
      <dsp:nvSpPr>
        <dsp:cNvPr id="0" name=""/>
        <dsp:cNvSpPr/>
      </dsp:nvSpPr>
      <dsp:spPr>
        <a:xfrm>
          <a:off x="8410887" y="240735"/>
          <a:ext cx="2278796" cy="13672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63" tIns="117210" rIns="111663" bIns="1172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Langage</a:t>
          </a:r>
          <a:r>
            <a:rPr lang="en-US" sz="2000" kern="1200" dirty="0"/>
            <a:t> : </a:t>
          </a:r>
          <a:r>
            <a:rPr lang="en-US" sz="2000" b="1" kern="1200" dirty="0"/>
            <a:t>Solidity v0.8.29</a:t>
          </a:r>
          <a:endParaRPr lang="en-US" sz="2000" kern="1200" dirty="0"/>
        </a:p>
      </dsp:txBody>
      <dsp:txXfrm>
        <a:off x="8410887" y="240735"/>
        <a:ext cx="2278796" cy="1367278"/>
      </dsp:txXfrm>
    </dsp:sp>
    <dsp:sp modelId="{2C3E60B4-C6FA-6842-9424-4D438621B3AA}">
      <dsp:nvSpPr>
        <dsp:cNvPr id="0" name=""/>
        <dsp:cNvSpPr/>
      </dsp:nvSpPr>
      <dsp:spPr>
        <a:xfrm>
          <a:off x="2279124" y="2770055"/>
          <a:ext cx="493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512782" y="2813155"/>
        <a:ext cx="26206" cy="5241"/>
      </dsp:txXfrm>
    </dsp:sp>
    <dsp:sp modelId="{7DAD635D-4969-FF4F-A4C5-DC81CA65DC8A}">
      <dsp:nvSpPr>
        <dsp:cNvPr id="0" name=""/>
        <dsp:cNvSpPr/>
      </dsp:nvSpPr>
      <dsp:spPr>
        <a:xfrm>
          <a:off x="2127" y="2132136"/>
          <a:ext cx="2278796" cy="13672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63" tIns="117210" rIns="111663" bIns="1172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- </a:t>
          </a:r>
          <a:r>
            <a:rPr lang="en-US" sz="2000" b="1" kern="1200" dirty="0" err="1"/>
            <a:t>Fichiers</a:t>
          </a:r>
          <a:r>
            <a:rPr lang="en-US" sz="2000" b="1" kern="1200" dirty="0"/>
            <a:t>, </a:t>
          </a:r>
          <a:r>
            <a:rPr lang="en-US" sz="2000" b="1" kern="1200" dirty="0" err="1"/>
            <a:t>rôles</a:t>
          </a:r>
          <a:r>
            <a:rPr lang="en-US" sz="2000" b="1" kern="1200" dirty="0"/>
            <a:t> et interactions</a:t>
          </a:r>
          <a:endParaRPr lang="en-US" sz="2000" kern="1200" dirty="0"/>
        </a:p>
      </dsp:txBody>
      <dsp:txXfrm>
        <a:off x="2127" y="2132136"/>
        <a:ext cx="2278796" cy="1367278"/>
      </dsp:txXfrm>
    </dsp:sp>
    <dsp:sp modelId="{09AD04E1-4D8F-F549-95C6-D65104527B17}">
      <dsp:nvSpPr>
        <dsp:cNvPr id="0" name=""/>
        <dsp:cNvSpPr/>
      </dsp:nvSpPr>
      <dsp:spPr>
        <a:xfrm>
          <a:off x="5082044" y="2770055"/>
          <a:ext cx="493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3658" y="45720"/>
              </a:lnTo>
            </a:path>
            <a:path>
              <a:moveTo>
                <a:pt x="259864" y="45720"/>
              </a:moveTo>
              <a:lnTo>
                <a:pt x="493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315702" y="2658538"/>
        <a:ext cx="26206" cy="314473"/>
      </dsp:txXfrm>
    </dsp:sp>
    <dsp:sp modelId="{4B363C9D-59A7-3D48-AD8D-15F1B0292667}">
      <dsp:nvSpPr>
        <dsp:cNvPr id="0" name=""/>
        <dsp:cNvSpPr/>
      </dsp:nvSpPr>
      <dsp:spPr>
        <a:xfrm>
          <a:off x="2805047" y="2132136"/>
          <a:ext cx="2278796" cy="13672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63" tIns="117210" rIns="111663" bIns="1172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Ownable.sol</a:t>
          </a:r>
          <a:r>
            <a:rPr lang="en-US" sz="2000" kern="1200" dirty="0"/>
            <a:t> : </a:t>
          </a:r>
          <a:r>
            <a:rPr lang="en-US" sz="2000" kern="1200" dirty="0" err="1"/>
            <a:t>gère</a:t>
          </a:r>
          <a:r>
            <a:rPr lang="en-US" sz="2000" kern="1200" dirty="0"/>
            <a:t> le </a:t>
          </a:r>
          <a:r>
            <a:rPr lang="en-US" sz="2000" kern="1200" dirty="0" err="1"/>
            <a:t>rôle</a:t>
          </a:r>
          <a:r>
            <a:rPr lang="en-US" sz="2000" kern="1200" dirty="0"/>
            <a:t> du </a:t>
          </a:r>
          <a:r>
            <a:rPr lang="en-US" sz="2000" kern="1200" dirty="0" err="1"/>
            <a:t>président</a:t>
          </a:r>
          <a:r>
            <a:rPr lang="en-US" sz="2000" kern="1200" dirty="0"/>
            <a:t> (propriétaire du </a:t>
          </a:r>
          <a:r>
            <a:rPr lang="en-US" sz="2000" kern="1200" dirty="0" err="1"/>
            <a:t>contrat</a:t>
          </a:r>
          <a:r>
            <a:rPr lang="en-US" sz="2000" kern="1200" dirty="0"/>
            <a:t>)</a:t>
          </a:r>
        </a:p>
      </dsp:txBody>
      <dsp:txXfrm>
        <a:off x="2805047" y="2132136"/>
        <a:ext cx="2278796" cy="1367278"/>
      </dsp:txXfrm>
    </dsp:sp>
    <dsp:sp modelId="{EBF44528-D83E-3440-80BF-7ABB8DD0BA5E}">
      <dsp:nvSpPr>
        <dsp:cNvPr id="0" name=""/>
        <dsp:cNvSpPr/>
      </dsp:nvSpPr>
      <dsp:spPr>
        <a:xfrm>
          <a:off x="7884964" y="2770055"/>
          <a:ext cx="493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18623" y="2813155"/>
        <a:ext cx="26206" cy="5241"/>
      </dsp:txXfrm>
    </dsp:sp>
    <dsp:sp modelId="{01507B81-2D7C-9E46-A612-33B6907F0808}">
      <dsp:nvSpPr>
        <dsp:cNvPr id="0" name=""/>
        <dsp:cNvSpPr/>
      </dsp:nvSpPr>
      <dsp:spPr>
        <a:xfrm>
          <a:off x="5607967" y="2132136"/>
          <a:ext cx="2278796" cy="13672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63" tIns="117210" rIns="111663" bIns="1172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Whitelist.sol : gère la liste des votants autorisés</a:t>
          </a:r>
        </a:p>
      </dsp:txBody>
      <dsp:txXfrm>
        <a:off x="5607967" y="2132136"/>
        <a:ext cx="2278796" cy="1367278"/>
      </dsp:txXfrm>
    </dsp:sp>
    <dsp:sp modelId="{6E5FD3D3-5DC0-2F4C-AC4B-66C92C281401}">
      <dsp:nvSpPr>
        <dsp:cNvPr id="0" name=""/>
        <dsp:cNvSpPr/>
      </dsp:nvSpPr>
      <dsp:spPr>
        <a:xfrm>
          <a:off x="8410887" y="2132136"/>
          <a:ext cx="2278796" cy="13672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63" tIns="117210" rIns="111663" bIns="1172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VoteAG.sol : contient toute la logique métier du vote</a:t>
          </a:r>
        </a:p>
      </dsp:txBody>
      <dsp:txXfrm>
        <a:off x="8410887" y="2132136"/>
        <a:ext cx="2278796" cy="1367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234CC-29B1-424C-9591-8E697C198DA0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D8BB7-3C9A-8940-8F64-744A75531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6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D8BB7-3C9A-8940-8F64-744A755314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2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9E90-04D5-4A4C-8644-01AED4CB1037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1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FB25-97E0-524B-9C75-8218A4B2B16B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9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8932-D5DD-184A-BDD2-80AD0FC4E55F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3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33BE9-9757-3745-B97C-8666A6B99E35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B640-3BCF-3540-AB19-95436526A942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5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F269-1CED-2648-89B4-C9A2DF72BBCF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0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20EA-9519-4241-9654-13EA63713735}" type="datetime1">
              <a:rPr lang="en-US" smtClean="0"/>
              <a:t>4/10/25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3F2E-0E62-EB4B-BC37-090946D78D2D}" type="datetime1">
              <a:rPr lang="en-US" smtClean="0"/>
              <a:t>4/10/25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9DF7-3B68-F746-B537-9C1290EB11DC}" type="datetime1">
              <a:rPr lang="en-US" smtClean="0"/>
              <a:t>4/10/25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F743-08E4-214E-8F2E-8FCCA79E4F53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1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6B7C-E3F4-5E4B-940F-9D375D58EDF7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52FE365-121C-924C-A318-3E02F8810B89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3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4BE8-3F60-7BA4-E6B6-DCF1B60AC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754" b="754"/>
          <a:stretch/>
        </p:blipFill>
        <p:spPr>
          <a:xfrm>
            <a:off x="-5355" y="11"/>
            <a:ext cx="12192000" cy="685798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89CBD-D620-7DC9-9493-FBF295AEB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51437" y="-91225"/>
            <a:ext cx="9439404" cy="2163622"/>
          </a:xfrm>
        </p:spPr>
        <p:txBody>
          <a:bodyPr anchor="ctr">
            <a:normAutofit/>
          </a:bodyPr>
          <a:lstStyle/>
          <a:p>
            <a:pPr algn="r"/>
            <a:r>
              <a:rPr lang="en-US" sz="4000" b="1" u="sng" dirty="0" err="1"/>
              <a:t>PRESentation</a:t>
            </a:r>
            <a:r>
              <a:rPr lang="en-US" sz="4000" b="1" u="sng" dirty="0"/>
              <a:t> de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0635F-C085-8F17-0572-A77BA67D2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2395" y="3378816"/>
            <a:ext cx="2831432" cy="4076699"/>
          </a:xfrm>
        </p:spPr>
        <p:txBody>
          <a:bodyPr anchor="ctr">
            <a:normAutofit/>
          </a:bodyPr>
          <a:lstStyle/>
          <a:p>
            <a:r>
              <a:rPr lang="en-US" b="1" u="sng" dirty="0" err="1"/>
              <a:t>Présenté</a:t>
            </a:r>
            <a:r>
              <a:rPr lang="en-US" b="1" u="sng" dirty="0"/>
              <a:t> par: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SINDIHEBURA Brian</a:t>
            </a:r>
            <a:br>
              <a:rPr lang="en-US" b="1" dirty="0"/>
            </a:br>
            <a:r>
              <a:rPr lang="en-US" b="1" dirty="0"/>
              <a:t>SABRI Youssef</a:t>
            </a:r>
            <a:br>
              <a:rPr lang="en-US" b="1" dirty="0"/>
            </a:br>
            <a:r>
              <a:rPr lang="en-US" b="1" dirty="0"/>
              <a:t>SOW </a:t>
            </a:r>
            <a:r>
              <a:rPr lang="en-US" b="1" dirty="0" err="1"/>
              <a:t>Aliou</a:t>
            </a:r>
            <a:r>
              <a:rPr lang="en-US" b="1" dirty="0"/>
              <a:t> Badara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D1D5AA-CB48-7022-7E86-FC15D18A9271}"/>
              </a:ext>
            </a:extLst>
          </p:cNvPr>
          <p:cNvSpPr txBox="1"/>
          <p:nvPr/>
        </p:nvSpPr>
        <p:spPr>
          <a:xfrm>
            <a:off x="4076701" y="2967329"/>
            <a:ext cx="4095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</a:rPr>
              <a:t>E-Vote AG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BB4465-EEF9-1C05-BB21-D4002A48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Picture 7" descr="Steel machine">
            <a:extLst>
              <a:ext uri="{FF2B5EF4-FFF2-40B4-BE49-F238E27FC236}">
                <a16:creationId xmlns:a16="http://schemas.microsoft.com/office/drawing/2014/main" id="{F297CCFD-2867-DC4F-06FA-97710D13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41" b="688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DB256-64E4-AAA3-D986-43E2226AB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/>
              <a:t>VII. Démonstration technique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ame 21">
            <a:extLst>
              <a:ext uri="{FF2B5EF4-FFF2-40B4-BE49-F238E27FC236}">
                <a16:creationId xmlns:a16="http://schemas.microsoft.com/office/drawing/2014/main" id="{BF9C0DBA-8FCF-A983-1019-65761DC6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4024" y="136524"/>
            <a:ext cx="6405901" cy="6584949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1EED-B28F-05D3-5999-2CC3A438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DB3B48-5B51-41EF-A942-C57B5C51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24" y="1684969"/>
            <a:ext cx="6405901" cy="38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3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Picture 7" descr="Pen placed on top of a signature line">
            <a:extLst>
              <a:ext uri="{FF2B5EF4-FFF2-40B4-BE49-F238E27FC236}">
                <a16:creationId xmlns:a16="http://schemas.microsoft.com/office/drawing/2014/main" id="{C30B715D-5E4F-C852-3DAF-782F2287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03FDB8-D911-F8F8-F9EC-FB7FF5435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4324"/>
            <a:ext cx="12192000" cy="25736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17000"/>
                </a:schemeClr>
              </a:gs>
              <a:gs pos="65000">
                <a:schemeClr val="bg1">
                  <a:alpha val="29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47CFC-BA43-8902-A874-1C7E892AE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02710"/>
            <a:ext cx="7983068" cy="974347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CONCLUSION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DA0A7246-9648-9677-0781-FBB2A7557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450" y="180943"/>
            <a:ext cx="11868150" cy="5340824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66CB3-3679-B100-3B15-82E8620F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988" y="182880"/>
            <a:ext cx="6766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57DDFF-0723-1C6A-E42D-0435E9B36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8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28675-CBC1-CFB1-D4E6-17214CA4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</a:rPr>
              <a:t>MERCI POUR VOTRE ATTENTION!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067A2-04DC-A943-FB39-48243F35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6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11880-499A-F3C1-948F-633147C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7" y="643971"/>
            <a:ext cx="3623818" cy="4559890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SOMMAIRE: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A3286-E395-A0CD-174E-39332C52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BDE39EC-78CF-3076-ABD9-2293D199BE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907895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972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ockchain with binary code&#10;&#10;AI-generated content may be incorrect.">
            <a:extLst>
              <a:ext uri="{FF2B5EF4-FFF2-40B4-BE49-F238E27FC236}">
                <a16:creationId xmlns:a16="http://schemas.microsoft.com/office/drawing/2014/main" id="{BD8D9496-9491-D5C3-2714-D70005A5F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242" b="15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3D524-D257-8FBC-42F6-88840124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u="sng">
                <a:solidFill>
                  <a:srgbClr val="FFFFFF"/>
                </a:solidFill>
              </a:rPr>
              <a:t>INTRODUCTION :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BA432E-6CC6-93CB-D19F-E26AB1D6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9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171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310A-C71A-1424-68CD-9CC3C1F8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I. Cas </a:t>
            </a:r>
            <a:r>
              <a:rPr lang="en-US" b="1" dirty="0" err="1"/>
              <a:t>d’utilisation</a:t>
            </a:r>
            <a:br>
              <a:rPr lang="en-US" dirty="0"/>
            </a:b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5B2B8-7482-5A68-946E-971599183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 b="1"/>
              <a:t>- </a:t>
            </a:r>
            <a:r>
              <a:rPr lang="en-US" sz="1900" b="1" err="1"/>
              <a:t>Problématique</a:t>
            </a:r>
            <a:r>
              <a:rPr lang="en-US" sz="1900" b="1"/>
              <a:t> </a:t>
            </a:r>
            <a:r>
              <a:rPr lang="en-US" sz="1900" b="1" err="1"/>
              <a:t>identifiée</a:t>
            </a:r>
            <a:br>
              <a:rPr lang="en-US" sz="1900" b="1"/>
            </a:br>
            <a:br>
              <a:rPr lang="en-US" sz="1900" b="1"/>
            </a:br>
            <a:br>
              <a:rPr lang="en-US" sz="1900" b="1"/>
            </a:br>
            <a:br>
              <a:rPr lang="en-US" sz="1900" b="1"/>
            </a:br>
            <a:br>
              <a:rPr lang="en-US" sz="1900" b="1"/>
            </a:br>
            <a:r>
              <a:rPr lang="en-US" sz="1900" b="1"/>
              <a:t>- Public </a:t>
            </a:r>
            <a:r>
              <a:rPr lang="en-US" sz="1900" b="1" err="1"/>
              <a:t>ciblé</a:t>
            </a:r>
            <a:r>
              <a:rPr lang="en-US" sz="1900" b="1"/>
              <a:t> (AG : </a:t>
            </a:r>
            <a:r>
              <a:rPr lang="en-US" sz="1900" b="1" err="1"/>
              <a:t>entreprises</a:t>
            </a:r>
            <a:r>
              <a:rPr lang="en-US" sz="1900" b="1"/>
              <a:t>, </a:t>
            </a:r>
            <a:r>
              <a:rPr lang="en-US" sz="1900" b="1" err="1"/>
              <a:t>copropriétés</a:t>
            </a:r>
            <a:r>
              <a:rPr lang="en-US" sz="1900" b="1"/>
              <a:t>, associations)</a:t>
            </a:r>
            <a:br>
              <a:rPr lang="en-US" sz="1900" b="1"/>
            </a:br>
            <a:br>
              <a:rPr lang="en-US" sz="1900" b="1"/>
            </a:br>
            <a:br>
              <a:rPr lang="en-US" sz="1900" b="1"/>
            </a:br>
            <a:br>
              <a:rPr lang="en-US" sz="1900" b="1"/>
            </a:br>
            <a:br>
              <a:rPr lang="en-US" sz="1900" b="1"/>
            </a:br>
            <a:r>
              <a:rPr lang="en-US" sz="1900" b="1"/>
              <a:t>- </a:t>
            </a:r>
            <a:r>
              <a:rPr lang="en-US" sz="1900" b="1" err="1"/>
              <a:t>Scénario</a:t>
            </a:r>
            <a:r>
              <a:rPr lang="en-US" sz="1900" b="1"/>
              <a:t> </a:t>
            </a:r>
            <a:r>
              <a:rPr lang="en-US" sz="1900" b="1" err="1"/>
              <a:t>d’utilisation</a:t>
            </a:r>
            <a:r>
              <a:rPr lang="en-US" sz="1900" b="1"/>
              <a:t> </a:t>
            </a:r>
            <a:r>
              <a:rPr lang="en-US" sz="1900" b="1" err="1"/>
              <a:t>typique</a:t>
            </a:r>
            <a:br>
              <a:rPr lang="en-US" sz="1900" b="1"/>
            </a:br>
            <a:endParaRPr lang="en-US" sz="1900" b="1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9D3A739-34DA-F924-7149-509A4175E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0888" y="1509592"/>
            <a:ext cx="4291012" cy="42910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D31E07D-C4FF-3B90-C324-9055E0BA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6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911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CA49-1F6B-9C98-6DB5-F09C520A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II. </a:t>
            </a:r>
            <a:r>
              <a:rPr lang="en-US" b="1" dirty="0" err="1"/>
              <a:t>Fonctionnalités</a:t>
            </a:r>
            <a:r>
              <a:rPr lang="en-US" b="1" dirty="0"/>
              <a:t> du </a:t>
            </a:r>
            <a:r>
              <a:rPr lang="en-US" b="1" dirty="0" err="1"/>
              <a:t>système</a:t>
            </a:r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8B5952-FB79-A828-B215-4F71BF95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112324"/>
              </p:ext>
            </p:extLst>
          </p:nvPr>
        </p:nvGraphicFramePr>
        <p:xfrm>
          <a:off x="700635" y="1879092"/>
          <a:ext cx="10691265" cy="3429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DD1EC-AB34-F811-3C99-FAB87850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5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3EF0A1-44C6-F2B6-240E-BA7326CBD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4201F-8BAD-DCF5-0EDD-7CC3A625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23900"/>
            <a:ext cx="3994912" cy="45598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III. </a:t>
            </a:r>
            <a:r>
              <a:rPr lang="en-US" b="1" dirty="0" err="1"/>
              <a:t>Analyse</a:t>
            </a:r>
            <a:r>
              <a:rPr lang="en-US" b="1" dirty="0"/>
              <a:t> de la </a:t>
            </a:r>
            <a:r>
              <a:rPr lang="en-US" b="1" dirty="0" err="1"/>
              <a:t>technologie</a:t>
            </a:r>
            <a:r>
              <a:rPr lang="en-US" b="1" dirty="0"/>
              <a:t> Blockchain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029F6-23CD-5C05-09AD-4563730A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41" name="TextBox 2">
            <a:extLst>
              <a:ext uri="{FF2B5EF4-FFF2-40B4-BE49-F238E27FC236}">
                <a16:creationId xmlns:a16="http://schemas.microsoft.com/office/drawing/2014/main" id="{E94FDBA9-A13A-3BD8-BABB-01E61A969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376975"/>
              </p:ext>
            </p:extLst>
          </p:nvPr>
        </p:nvGraphicFramePr>
        <p:xfrm>
          <a:off x="4996980" y="377825"/>
          <a:ext cx="6561028" cy="584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338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4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07A4-474B-81BC-98EC-74A4AAC2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5" y="0"/>
            <a:ext cx="10691265" cy="1307592"/>
          </a:xfrm>
        </p:spPr>
        <p:txBody>
          <a:bodyPr/>
          <a:lstStyle/>
          <a:p>
            <a:r>
              <a:rPr lang="en-US" b="1" dirty="0"/>
              <a:t>IV. </a:t>
            </a:r>
            <a:r>
              <a:rPr lang="en-US" b="1" dirty="0" err="1"/>
              <a:t>Modélisation</a:t>
            </a:r>
            <a:r>
              <a:rPr lang="en-US" b="1" dirty="0"/>
              <a:t> UML de </a:t>
            </a:r>
            <a:r>
              <a:rPr lang="en-US" b="1" dirty="0" err="1"/>
              <a:t>l’activité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6BFFC-2628-3879-3CA8-2F297053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5043" y="760599"/>
            <a:ext cx="3541913" cy="533680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0772BC-994B-75D3-E6F9-21745D86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9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211FD-BD1F-3896-31DE-1A5BC0BDC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92B44-34B1-4BDD-67A9-1113ED7B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b="1" dirty="0"/>
              <a:t>V. Architecture du Smart Contract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C7D95-7E7F-3894-3A94-CD41F7F1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E27D827-AB9E-2742-9721-97881A026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152477"/>
              </p:ext>
            </p:extLst>
          </p:nvPr>
        </p:nvGraphicFramePr>
        <p:xfrm>
          <a:off x="700087" y="1687413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42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371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947F-130C-8924-684E-B3B6BF786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VI. </a:t>
            </a:r>
            <a:r>
              <a:rPr lang="en-US" b="1" dirty="0" err="1"/>
              <a:t>Détail</a:t>
            </a:r>
            <a:r>
              <a:rPr lang="en-US" b="1" dirty="0"/>
              <a:t> des </a:t>
            </a:r>
            <a:r>
              <a:rPr lang="en-US" b="1" dirty="0" err="1"/>
              <a:t>fonctions</a:t>
            </a:r>
            <a:r>
              <a:rPr lang="en-US" b="1" dirty="0"/>
              <a:t> </a:t>
            </a:r>
            <a:r>
              <a:rPr lang="en-US" b="1" dirty="0" err="1"/>
              <a:t>implémentées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C5C3-D159-427E-3C02-B02DF66D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- </a:t>
            </a:r>
            <a:r>
              <a:rPr lang="en-US" b="1" dirty="0" err="1"/>
              <a:t>Fonctions</a:t>
            </a:r>
            <a:r>
              <a:rPr lang="en-US" b="1" dirty="0"/>
              <a:t> </a:t>
            </a:r>
            <a:r>
              <a:rPr lang="en-US" b="1" dirty="0" err="1"/>
              <a:t>clés</a:t>
            </a:r>
            <a:r>
              <a:rPr lang="en-US" b="1" dirty="0"/>
              <a:t> :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</a:t>
            </a:r>
            <a:r>
              <a:rPr lang="en-US" dirty="0" err="1"/>
              <a:t>Création</a:t>
            </a:r>
            <a:br>
              <a:rPr lang="en-US" dirty="0"/>
            </a:br>
            <a:r>
              <a:rPr lang="en-US" dirty="0"/>
              <a:t> Vote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Résultat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Gestion des </a:t>
            </a:r>
            <a:r>
              <a:rPr lang="en-US" dirty="0" err="1"/>
              <a:t>rôles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- </a:t>
            </a:r>
            <a:r>
              <a:rPr lang="en-US" b="1" dirty="0" err="1"/>
              <a:t>Sécurité</a:t>
            </a:r>
            <a:r>
              <a:rPr lang="en-US" b="1" dirty="0"/>
              <a:t> et </a:t>
            </a:r>
            <a:r>
              <a:rPr lang="en-US" b="1" dirty="0" err="1"/>
              <a:t>logique</a:t>
            </a:r>
            <a:r>
              <a:rPr lang="en-US" b="1" dirty="0"/>
              <a:t> métier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ADDE-AFFF-9EC3-913B-63463B37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7343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343</Words>
  <Application>Microsoft Macintosh PowerPoint</Application>
  <PresentationFormat>Widescreen</PresentationFormat>
  <Paragraphs>52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Calisto MT</vt:lpstr>
      <vt:lpstr>Univers Condensed</vt:lpstr>
      <vt:lpstr>ChronicleVTI</vt:lpstr>
      <vt:lpstr>PRESentation de Blockchain</vt:lpstr>
      <vt:lpstr>SOMMAIRE:</vt:lpstr>
      <vt:lpstr>INTRODUCTION : </vt:lpstr>
      <vt:lpstr>I. Cas d’utilisation </vt:lpstr>
      <vt:lpstr>II. Fonctionnalités du système</vt:lpstr>
      <vt:lpstr>III. Analyse de la technologie Blockchain</vt:lpstr>
      <vt:lpstr>IV. Modélisation UML de l’activité</vt:lpstr>
      <vt:lpstr>V. Architecture du Smart Contract</vt:lpstr>
      <vt:lpstr>VI. Détail des fonctions implémentées </vt:lpstr>
      <vt:lpstr>VII. Démonstration technique</vt:lpstr>
      <vt:lpstr>CONCLUSION</vt:lpstr>
      <vt:lpstr>MERCI POUR VOTRE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Aliou-badara Sow</dc:creator>
  <cp:lastModifiedBy>Aliou-badara Sow</cp:lastModifiedBy>
  <cp:revision>2</cp:revision>
  <dcterms:created xsi:type="dcterms:W3CDTF">2025-04-10T14:09:05Z</dcterms:created>
  <dcterms:modified xsi:type="dcterms:W3CDTF">2025-04-11T14:31:43Z</dcterms:modified>
</cp:coreProperties>
</file>